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a6af56bf8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5144e8e014e2e"/>
  </p:sldMasterIdLst>
  <p:sldIdLst>
    <p:sldId xmlns:r="http://schemas.openxmlformats.org/officeDocument/2006/relationships" id="256" r:id="Rb5cd7eeab6394526"/>
    <p:sldId xmlns:r="http://schemas.openxmlformats.org/officeDocument/2006/relationships" id="257" r:id="Rc1d09774d48a4ea0"/>
    <p:sldId xmlns:r="http://schemas.openxmlformats.org/officeDocument/2006/relationships" id="258" r:id="R7e8d3392e0d04b28"/>
    <p:sldId xmlns:r="http://schemas.openxmlformats.org/officeDocument/2006/relationships" id="259" r:id="R0458d472793241ac"/>
    <p:sldId xmlns:r="http://schemas.openxmlformats.org/officeDocument/2006/relationships" id="260" r:id="R1eb7d56deb1548e0"/>
    <p:sldId xmlns:r="http://schemas.openxmlformats.org/officeDocument/2006/relationships" id="261" r:id="R896edcec009149fd"/>
    <p:sldId xmlns:r="http://schemas.openxmlformats.org/officeDocument/2006/relationships" id="262" r:id="R21b53266485b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5144e8e014e2e" /><Relationship Type="http://schemas.openxmlformats.org/officeDocument/2006/relationships/slide" Target="/ppt/slides/slide1.xml" Id="Rb5cd7eeab6394526" /><Relationship Type="http://schemas.openxmlformats.org/officeDocument/2006/relationships/slide" Target="/ppt/slides/slide2.xml" Id="Rc1d09774d48a4ea0" /><Relationship Type="http://schemas.openxmlformats.org/officeDocument/2006/relationships/slide" Target="/ppt/slides/slide3.xml" Id="R7e8d3392e0d04b28" /><Relationship Type="http://schemas.openxmlformats.org/officeDocument/2006/relationships/slide" Target="/ppt/slides/slide4.xml" Id="R0458d472793241ac" /><Relationship Type="http://schemas.openxmlformats.org/officeDocument/2006/relationships/slide" Target="/ppt/slides/slide5.xml" Id="R1eb7d56deb1548e0" /><Relationship Type="http://schemas.openxmlformats.org/officeDocument/2006/relationships/slide" Target="/ppt/slides/slide6.xml" Id="R896edcec009149fd" /><Relationship Type="http://schemas.openxmlformats.org/officeDocument/2006/relationships/slide" Target="/ppt/slides/slide7.xml" Id="R21b53266485b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39cbd30c0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96cb74964254" /><Relationship Type="http://schemas.openxmlformats.org/officeDocument/2006/relationships/theme" Target="/ppt/slideMasters/theme/theme1.xml" Id="Rd0679fa291df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a96cb7496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de0f6f83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5e218363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2b46b69d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633a1cf4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bbbb6173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704ddf9d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fdb1b4b1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