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ce5f78b8c34f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25e8bfd34f45c7"/>
  </p:sldMasterIdLst>
  <p:sldIdLst>
    <p:sldId xmlns:r="http://schemas.openxmlformats.org/officeDocument/2006/relationships" id="256" r:id="Rb89d03fea412489b"/>
    <p:sldId xmlns:r="http://schemas.openxmlformats.org/officeDocument/2006/relationships" id="257" r:id="R29400532cfa8428d"/>
    <p:sldId xmlns:r="http://schemas.openxmlformats.org/officeDocument/2006/relationships" id="258" r:id="Rea46d62fe7134e58"/>
    <p:sldId xmlns:r="http://schemas.openxmlformats.org/officeDocument/2006/relationships" id="259" r:id="Ref8b391735b84c63"/>
    <p:sldId xmlns:r="http://schemas.openxmlformats.org/officeDocument/2006/relationships" id="260" r:id="R3584665ccb584b2f"/>
    <p:sldId xmlns:r="http://schemas.openxmlformats.org/officeDocument/2006/relationships" id="261" r:id="R7bc9c0802c7a43ac"/>
    <p:sldId xmlns:r="http://schemas.openxmlformats.org/officeDocument/2006/relationships" id="262" r:id="R9a9327fac68d41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25e8bfd34f45c7" /><Relationship Type="http://schemas.openxmlformats.org/officeDocument/2006/relationships/slide" Target="/ppt/slides/slide1.xml" Id="Rb89d03fea412489b" /><Relationship Type="http://schemas.openxmlformats.org/officeDocument/2006/relationships/slide" Target="/ppt/slides/slide2.xml" Id="R29400532cfa8428d" /><Relationship Type="http://schemas.openxmlformats.org/officeDocument/2006/relationships/slide" Target="/ppt/slides/slide3.xml" Id="Rea46d62fe7134e58" /><Relationship Type="http://schemas.openxmlformats.org/officeDocument/2006/relationships/slide" Target="/ppt/slides/slide4.xml" Id="Ref8b391735b84c63" /><Relationship Type="http://schemas.openxmlformats.org/officeDocument/2006/relationships/slide" Target="/ppt/slides/slide5.xml" Id="R3584665ccb584b2f" /><Relationship Type="http://schemas.openxmlformats.org/officeDocument/2006/relationships/slide" Target="/ppt/slides/slide6.xml" Id="R7bc9c0802c7a43ac" /><Relationship Type="http://schemas.openxmlformats.org/officeDocument/2006/relationships/slide" Target="/ppt/slides/slide7.xml" Id="R9a9327fac68d41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5abd884cbb4e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30a7bd79c496e" /><Relationship Type="http://schemas.openxmlformats.org/officeDocument/2006/relationships/theme" Target="/ppt/slideMasters/theme/theme1.xml" Id="R6cf3d9315a7042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930a7bd79c49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189b4b8b141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cbdcd53a440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c47650bdd4c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add7c865a42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0f004994447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e72a190cd42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6c0a5253245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KÅRSMIA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KÅRSMIA AS ble etablert [år] og holder til i Lena.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566 006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1 864 107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2 526 034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MADSLIEN EVA SKJOLDDAL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Anders Madslien, Kolbuvegen 134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2850 Lena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16 06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980 513 548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KÅRSMIA AS</a:t>
            </a:r>
          </a:p>
        </p:txBody>
      </p:sp>
    </p:spTree>
  </p:cSld>
  <p:clrMapOvr>
    <a:masterClrMapping xmlns:a="http://schemas.openxmlformats.org/drawingml/2006/main"/>
  </p:clrMapOvr>
</p:sld>
</file>