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93e679b58244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a7d7e2f8314941"/>
  </p:sldMasterIdLst>
  <p:sldIdLst>
    <p:sldId xmlns:r="http://schemas.openxmlformats.org/officeDocument/2006/relationships" id="256" r:id="R958e83ed030e469b"/>
    <p:sldId xmlns:r="http://schemas.openxmlformats.org/officeDocument/2006/relationships" id="257" r:id="R86bd1a06037e4598"/>
    <p:sldId xmlns:r="http://schemas.openxmlformats.org/officeDocument/2006/relationships" id="258" r:id="Re50e7eab83954617"/>
    <p:sldId xmlns:r="http://schemas.openxmlformats.org/officeDocument/2006/relationships" id="259" r:id="Rfa09801a34b14288"/>
    <p:sldId xmlns:r="http://schemas.openxmlformats.org/officeDocument/2006/relationships" id="260" r:id="R2b52bf7cb86349ba"/>
    <p:sldId xmlns:r="http://schemas.openxmlformats.org/officeDocument/2006/relationships" id="261" r:id="R7b0d356aa2ca40ca"/>
    <p:sldId xmlns:r="http://schemas.openxmlformats.org/officeDocument/2006/relationships" id="262" r:id="R9b292e6e2cd147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7d7e2f8314941" /><Relationship Type="http://schemas.openxmlformats.org/officeDocument/2006/relationships/slide" Target="/ppt/slides/slide1.xml" Id="R958e83ed030e469b" /><Relationship Type="http://schemas.openxmlformats.org/officeDocument/2006/relationships/slide" Target="/ppt/slides/slide2.xml" Id="R86bd1a06037e4598" /><Relationship Type="http://schemas.openxmlformats.org/officeDocument/2006/relationships/slide" Target="/ppt/slides/slide3.xml" Id="Re50e7eab83954617" /><Relationship Type="http://schemas.openxmlformats.org/officeDocument/2006/relationships/slide" Target="/ppt/slides/slide4.xml" Id="Rfa09801a34b14288" /><Relationship Type="http://schemas.openxmlformats.org/officeDocument/2006/relationships/slide" Target="/ppt/slides/slide5.xml" Id="R2b52bf7cb86349ba" /><Relationship Type="http://schemas.openxmlformats.org/officeDocument/2006/relationships/slide" Target="/ppt/slides/slide6.xml" Id="R7b0d356aa2ca40ca" /><Relationship Type="http://schemas.openxmlformats.org/officeDocument/2006/relationships/slide" Target="/ppt/slides/slide7.xml" Id="R9b292e6e2cd147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1f93e563d46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7cc42b58c43c4" /><Relationship Type="http://schemas.openxmlformats.org/officeDocument/2006/relationships/theme" Target="/ppt/slideMasters/theme/theme1.xml" Id="R85b2eed7188649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27cc42b58c43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ae45bda4b4c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91add5e9b42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b382e1a064f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f21ba0c354b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c86f5d40141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6ef25f33748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460db697e46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ENERGIVERK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ENERGIVERK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49 708 326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16 862 744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9 677 513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119 550 358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191 795 222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Gjelbakken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post@selbu-energiverk.no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980 498 646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