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eef8d48b043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f0a40d6d442b3"/>
  </p:sldMasterIdLst>
  <p:sldIdLst>
    <p:sldId xmlns:r="http://schemas.openxmlformats.org/officeDocument/2006/relationships" id="256" r:id="R95931015c72f41aa"/>
    <p:sldId xmlns:r="http://schemas.openxmlformats.org/officeDocument/2006/relationships" id="257" r:id="Ra646c608184a4be8"/>
    <p:sldId xmlns:r="http://schemas.openxmlformats.org/officeDocument/2006/relationships" id="258" r:id="Re241165c1506425e"/>
    <p:sldId xmlns:r="http://schemas.openxmlformats.org/officeDocument/2006/relationships" id="259" r:id="R28e3a0da21604d9c"/>
    <p:sldId xmlns:r="http://schemas.openxmlformats.org/officeDocument/2006/relationships" id="260" r:id="R878094f1da1f4b48"/>
    <p:sldId xmlns:r="http://schemas.openxmlformats.org/officeDocument/2006/relationships" id="261" r:id="R0cb15151dc3b4445"/>
    <p:sldId xmlns:r="http://schemas.openxmlformats.org/officeDocument/2006/relationships" id="262" r:id="Rf2bf01578288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f0a40d6d442b3" /><Relationship Type="http://schemas.openxmlformats.org/officeDocument/2006/relationships/slide" Target="/ppt/slides/slide1.xml" Id="R95931015c72f41aa" /><Relationship Type="http://schemas.openxmlformats.org/officeDocument/2006/relationships/slide" Target="/ppt/slides/slide2.xml" Id="Ra646c608184a4be8" /><Relationship Type="http://schemas.openxmlformats.org/officeDocument/2006/relationships/slide" Target="/ppt/slides/slide3.xml" Id="Re241165c1506425e" /><Relationship Type="http://schemas.openxmlformats.org/officeDocument/2006/relationships/slide" Target="/ppt/slides/slide4.xml" Id="R28e3a0da21604d9c" /><Relationship Type="http://schemas.openxmlformats.org/officeDocument/2006/relationships/slide" Target="/ppt/slides/slide5.xml" Id="R878094f1da1f4b48" /><Relationship Type="http://schemas.openxmlformats.org/officeDocument/2006/relationships/slide" Target="/ppt/slides/slide6.xml" Id="R0cb15151dc3b4445" /><Relationship Type="http://schemas.openxmlformats.org/officeDocument/2006/relationships/slide" Target="/ppt/slides/slide7.xml" Id="Rf2bf01578288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4111c58b7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2230c144455d" /><Relationship Type="http://schemas.openxmlformats.org/officeDocument/2006/relationships/theme" Target="/ppt/slideMasters/theme/theme1.xml" Id="Rc7b34510e2a5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62230c144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d636df294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3873f9178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276877e28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de4672da4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ac98fbd5844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88277af47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04801264d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LEKSVIK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LEKSVIK REGNSKAP AS ble etablert [år] og holder til i Leksvik.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3 369 442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BIONDI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7120 Leksvik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85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firmapost@leksvik-regnskap.no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980 491 064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