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28b5328e5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067f2ffa94e2e"/>
  </p:sldMasterIdLst>
  <p:sldIdLst>
    <p:sldId xmlns:r="http://schemas.openxmlformats.org/officeDocument/2006/relationships" id="256" r:id="R4fb0fa559fee4958"/>
    <p:sldId xmlns:r="http://schemas.openxmlformats.org/officeDocument/2006/relationships" id="257" r:id="R573aa9f378c84df9"/>
    <p:sldId xmlns:r="http://schemas.openxmlformats.org/officeDocument/2006/relationships" id="258" r:id="R329ba9755a594139"/>
    <p:sldId xmlns:r="http://schemas.openxmlformats.org/officeDocument/2006/relationships" id="259" r:id="Rfd275048fbca4746"/>
    <p:sldId xmlns:r="http://schemas.openxmlformats.org/officeDocument/2006/relationships" id="260" r:id="R8065578ff0f9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067f2ffa94e2e" /><Relationship Type="http://schemas.openxmlformats.org/officeDocument/2006/relationships/slide" Target="/ppt/slides/slide1.xml" Id="R4fb0fa559fee4958" /><Relationship Type="http://schemas.openxmlformats.org/officeDocument/2006/relationships/slide" Target="/ppt/slides/slide2.xml" Id="R573aa9f378c84df9" /><Relationship Type="http://schemas.openxmlformats.org/officeDocument/2006/relationships/slide" Target="/ppt/slides/slide3.xml" Id="R329ba9755a594139" /><Relationship Type="http://schemas.openxmlformats.org/officeDocument/2006/relationships/slide" Target="/ppt/slides/slide4.xml" Id="Rfd275048fbca4746" /><Relationship Type="http://schemas.openxmlformats.org/officeDocument/2006/relationships/slide" Target="/ppt/slides/slide5.xml" Id="R8065578ff0f9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a65abdfd3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ff0f2956d4c07" /><Relationship Type="http://schemas.openxmlformats.org/officeDocument/2006/relationships/theme" Target="/ppt/slideMasters/theme/theme1.xml" Id="R88625be7a617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ff0f2956d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07e5daef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d293429c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b7f1f353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12abdb6dd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eb7d17f8f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