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dde22111e2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599299bd04d09"/>
  </p:sldMasterIdLst>
  <p:sldIdLst>
    <p:sldId xmlns:r="http://schemas.openxmlformats.org/officeDocument/2006/relationships" id="256" r:id="Rb835130d78374258"/>
    <p:sldId xmlns:r="http://schemas.openxmlformats.org/officeDocument/2006/relationships" id="257" r:id="R85e08fae592e4a3a"/>
    <p:sldId xmlns:r="http://schemas.openxmlformats.org/officeDocument/2006/relationships" id="258" r:id="R07c5b60aaab84782"/>
    <p:sldId xmlns:r="http://schemas.openxmlformats.org/officeDocument/2006/relationships" id="259" r:id="R94a37bded5bd4a01"/>
    <p:sldId xmlns:r="http://schemas.openxmlformats.org/officeDocument/2006/relationships" id="260" r:id="Rd112fa68341542d0"/>
    <p:sldId xmlns:r="http://schemas.openxmlformats.org/officeDocument/2006/relationships" id="261" r:id="Ra83c7edd6b5c41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599299bd04d09" /><Relationship Type="http://schemas.openxmlformats.org/officeDocument/2006/relationships/slide" Target="/ppt/slides/slide1.xml" Id="Rb835130d78374258" /><Relationship Type="http://schemas.openxmlformats.org/officeDocument/2006/relationships/slide" Target="/ppt/slides/slide2.xml" Id="R85e08fae592e4a3a" /><Relationship Type="http://schemas.openxmlformats.org/officeDocument/2006/relationships/slide" Target="/ppt/slides/slide3.xml" Id="R07c5b60aaab84782" /><Relationship Type="http://schemas.openxmlformats.org/officeDocument/2006/relationships/slide" Target="/ppt/slides/slide4.xml" Id="R94a37bded5bd4a01" /><Relationship Type="http://schemas.openxmlformats.org/officeDocument/2006/relationships/slide" Target="/ppt/slides/slide5.xml" Id="Rd112fa68341542d0" /><Relationship Type="http://schemas.openxmlformats.org/officeDocument/2006/relationships/slide" Target="/ppt/slides/slide6.xml" Id="Ra83c7edd6b5c41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66d7b4cc547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50915aa9f4831" /><Relationship Type="http://schemas.openxmlformats.org/officeDocument/2006/relationships/theme" Target="/ppt/slideMasters/theme/theme1.xml" Id="R8134132b461949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f50915aa9f48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181f313c1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9963377fd4f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d975bf3c648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e800d3d1a41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a052a474b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4e66035fb4d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EIKA SPAR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post@terra-forvaltning.no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980 439 291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