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307505ac740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d80547a0204f4c"/>
  </p:sldMasterIdLst>
  <p:sldIdLst>
    <p:sldId xmlns:r="http://schemas.openxmlformats.org/officeDocument/2006/relationships" id="256" r:id="Ra3143fa231af45aa"/>
    <p:sldId xmlns:r="http://schemas.openxmlformats.org/officeDocument/2006/relationships" id="257" r:id="R4a37fdaaecc64bff"/>
    <p:sldId xmlns:r="http://schemas.openxmlformats.org/officeDocument/2006/relationships" id="258" r:id="R37217439a17f4073"/>
    <p:sldId xmlns:r="http://schemas.openxmlformats.org/officeDocument/2006/relationships" id="259" r:id="Recab7bef25754659"/>
    <p:sldId xmlns:r="http://schemas.openxmlformats.org/officeDocument/2006/relationships" id="260" r:id="R9277d272499d442b"/>
    <p:sldId xmlns:r="http://schemas.openxmlformats.org/officeDocument/2006/relationships" id="261" r:id="Reba2699cd87e457f"/>
    <p:sldId xmlns:r="http://schemas.openxmlformats.org/officeDocument/2006/relationships" id="262" r:id="R89be2f9ad3024b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d80547a0204f4c" /><Relationship Type="http://schemas.openxmlformats.org/officeDocument/2006/relationships/slide" Target="/ppt/slides/slide1.xml" Id="Ra3143fa231af45aa" /><Relationship Type="http://schemas.openxmlformats.org/officeDocument/2006/relationships/slide" Target="/ppt/slides/slide2.xml" Id="R4a37fdaaecc64bff" /><Relationship Type="http://schemas.openxmlformats.org/officeDocument/2006/relationships/slide" Target="/ppt/slides/slide3.xml" Id="R37217439a17f4073" /><Relationship Type="http://schemas.openxmlformats.org/officeDocument/2006/relationships/slide" Target="/ppt/slides/slide4.xml" Id="Recab7bef25754659" /><Relationship Type="http://schemas.openxmlformats.org/officeDocument/2006/relationships/slide" Target="/ppt/slides/slide5.xml" Id="R9277d272499d442b" /><Relationship Type="http://schemas.openxmlformats.org/officeDocument/2006/relationships/slide" Target="/ppt/slides/slide6.xml" Id="Reba2699cd87e457f" /><Relationship Type="http://schemas.openxmlformats.org/officeDocument/2006/relationships/slide" Target="/ppt/slides/slide7.xml" Id="R89be2f9ad3024b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d0321efe2774dc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20d3969c154524" /><Relationship Type="http://schemas.openxmlformats.org/officeDocument/2006/relationships/theme" Target="/ppt/slideMasters/theme/theme1.xml" Id="Ref75b899a3414e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20d3969c1545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83ec70456944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904812b9b34b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d19ceb45bf422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d697dc1df147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ac0e8af61d40d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f761633256419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d29ee4423a40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LUNKAN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LUNKAN EIENDOM AS ble etablert [år] og holder til i Steinkjer.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227 980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154 199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3 313 372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23 998 980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26 571 761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BENUM BERIT TARALDSEN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TARALDSEN TROND HALLVARD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7713 Steinkjer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trond.taraldsen@taraldsen-regnskap.no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980 435 962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LUNKAN EIENDOM AS</a:t>
            </a:r>
          </a:p>
        </p:txBody>
      </p:sp>
    </p:spTree>
  </p:cSld>
  <p:clrMapOvr>
    <a:masterClrMapping xmlns:a="http://schemas.openxmlformats.org/drawingml/2006/main"/>
  </p:clrMapOvr>
</p:sld>
</file>