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7ddac6062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f20a8e1a241c6"/>
  </p:sldMasterIdLst>
  <p:sldIdLst>
    <p:sldId xmlns:r="http://schemas.openxmlformats.org/officeDocument/2006/relationships" id="256" r:id="Ra691d6f539574a1d"/>
    <p:sldId xmlns:r="http://schemas.openxmlformats.org/officeDocument/2006/relationships" id="257" r:id="Rbabc7ace45df4e62"/>
    <p:sldId xmlns:r="http://schemas.openxmlformats.org/officeDocument/2006/relationships" id="258" r:id="Rdc73dbc68f7f44e3"/>
    <p:sldId xmlns:r="http://schemas.openxmlformats.org/officeDocument/2006/relationships" id="259" r:id="R73c0488808044cfa"/>
    <p:sldId xmlns:r="http://schemas.openxmlformats.org/officeDocument/2006/relationships" id="260" r:id="Ra874a1940bed4de5"/>
    <p:sldId xmlns:r="http://schemas.openxmlformats.org/officeDocument/2006/relationships" id="261" r:id="R2ac6293340dd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f20a8e1a241c6" /><Relationship Type="http://schemas.openxmlformats.org/officeDocument/2006/relationships/slide" Target="/ppt/slides/slide1.xml" Id="Ra691d6f539574a1d" /><Relationship Type="http://schemas.openxmlformats.org/officeDocument/2006/relationships/slide" Target="/ppt/slides/slide2.xml" Id="Rbabc7ace45df4e62" /><Relationship Type="http://schemas.openxmlformats.org/officeDocument/2006/relationships/slide" Target="/ppt/slides/slide3.xml" Id="Rdc73dbc68f7f44e3" /><Relationship Type="http://schemas.openxmlformats.org/officeDocument/2006/relationships/slide" Target="/ppt/slides/slide4.xml" Id="R73c0488808044cfa" /><Relationship Type="http://schemas.openxmlformats.org/officeDocument/2006/relationships/slide" Target="/ppt/slides/slide5.xml" Id="Ra874a1940bed4de5" /><Relationship Type="http://schemas.openxmlformats.org/officeDocument/2006/relationships/slide" Target="/ppt/slides/slide6.xml" Id="R2ac6293340dd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982c14015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17ca199774d91" /><Relationship Type="http://schemas.openxmlformats.org/officeDocument/2006/relationships/theme" Target="/ppt/slideMasters/theme/theme1.xml" Id="R3d89005fd9e8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17ca19977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259c8663e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15dd3b411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a44b896d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b2022c3d0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60e3dcb8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bb87c00fb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