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13c2fc70f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d1de9381b4fed"/>
  </p:sldMasterIdLst>
  <p:sldIdLst>
    <p:sldId xmlns:r="http://schemas.openxmlformats.org/officeDocument/2006/relationships" id="256" r:id="R868371f570ec4aec"/>
    <p:sldId xmlns:r="http://schemas.openxmlformats.org/officeDocument/2006/relationships" id="257" r:id="Rf1daf5161e2b4f90"/>
    <p:sldId xmlns:r="http://schemas.openxmlformats.org/officeDocument/2006/relationships" id="258" r:id="R579179d081a4417d"/>
    <p:sldId xmlns:r="http://schemas.openxmlformats.org/officeDocument/2006/relationships" id="259" r:id="Rc8542eaea3be4f61"/>
    <p:sldId xmlns:r="http://schemas.openxmlformats.org/officeDocument/2006/relationships" id="260" r:id="R7b4e02bdcfb7438a"/>
    <p:sldId xmlns:r="http://schemas.openxmlformats.org/officeDocument/2006/relationships" id="261" r:id="Rb75e02583f5e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d1de9381b4fed" /><Relationship Type="http://schemas.openxmlformats.org/officeDocument/2006/relationships/slide" Target="/ppt/slides/slide1.xml" Id="R868371f570ec4aec" /><Relationship Type="http://schemas.openxmlformats.org/officeDocument/2006/relationships/slide" Target="/ppt/slides/slide2.xml" Id="Rf1daf5161e2b4f90" /><Relationship Type="http://schemas.openxmlformats.org/officeDocument/2006/relationships/slide" Target="/ppt/slides/slide3.xml" Id="R579179d081a4417d" /><Relationship Type="http://schemas.openxmlformats.org/officeDocument/2006/relationships/slide" Target="/ppt/slides/slide4.xml" Id="Rc8542eaea3be4f61" /><Relationship Type="http://schemas.openxmlformats.org/officeDocument/2006/relationships/slide" Target="/ppt/slides/slide5.xml" Id="R7b4e02bdcfb7438a" /><Relationship Type="http://schemas.openxmlformats.org/officeDocument/2006/relationships/slide" Target="/ppt/slides/slide6.xml" Id="Rb75e02583f5e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6fb1f9e0b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60b5895f4093" /><Relationship Type="http://schemas.openxmlformats.org/officeDocument/2006/relationships/theme" Target="/ppt/slideMasters/theme/theme1.xml" Id="R0416549072eb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860b5895f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5bf7ef8d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e47770f5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737d09222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77e518f8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4fcbfc09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f653b12f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