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59bbd597c4c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fb67454d4043a5"/>
  </p:sldMasterIdLst>
  <p:sldIdLst>
    <p:sldId xmlns:r="http://schemas.openxmlformats.org/officeDocument/2006/relationships" id="256" r:id="R1ae340a071024c72"/>
    <p:sldId xmlns:r="http://schemas.openxmlformats.org/officeDocument/2006/relationships" id="257" r:id="R7cc6026f8e37498c"/>
    <p:sldId xmlns:r="http://schemas.openxmlformats.org/officeDocument/2006/relationships" id="258" r:id="R61fcc6caa274494e"/>
    <p:sldId xmlns:r="http://schemas.openxmlformats.org/officeDocument/2006/relationships" id="259" r:id="R57306fa0abf84bb2"/>
    <p:sldId xmlns:r="http://schemas.openxmlformats.org/officeDocument/2006/relationships" id="260" r:id="R5ff5ddf010c24f5d"/>
    <p:sldId xmlns:r="http://schemas.openxmlformats.org/officeDocument/2006/relationships" id="261" r:id="R8710b602ebc5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b67454d4043a5" /><Relationship Type="http://schemas.openxmlformats.org/officeDocument/2006/relationships/slide" Target="/ppt/slides/slide1.xml" Id="R1ae340a071024c72" /><Relationship Type="http://schemas.openxmlformats.org/officeDocument/2006/relationships/slide" Target="/ppt/slides/slide2.xml" Id="R7cc6026f8e37498c" /><Relationship Type="http://schemas.openxmlformats.org/officeDocument/2006/relationships/slide" Target="/ppt/slides/slide3.xml" Id="R61fcc6caa274494e" /><Relationship Type="http://schemas.openxmlformats.org/officeDocument/2006/relationships/slide" Target="/ppt/slides/slide4.xml" Id="R57306fa0abf84bb2" /><Relationship Type="http://schemas.openxmlformats.org/officeDocument/2006/relationships/slide" Target="/ppt/slides/slide5.xml" Id="R5ff5ddf010c24f5d" /><Relationship Type="http://schemas.openxmlformats.org/officeDocument/2006/relationships/slide" Target="/ppt/slides/slide6.xml" Id="R8710b602ebc5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7324cc1cd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c4e3d71204b58" /><Relationship Type="http://schemas.openxmlformats.org/officeDocument/2006/relationships/theme" Target="/ppt/slideMasters/theme/theme1.xml" Id="Rc21eb625742242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c4e3d71204b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001d5e82e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80eeb8c44f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314efa7aa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c6a7c2062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25002207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adbd000bf40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FOSSNES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