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690f16595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6f38b74264791"/>
  </p:sldMasterIdLst>
  <p:sldIdLst>
    <p:sldId xmlns:r="http://schemas.openxmlformats.org/officeDocument/2006/relationships" id="256" r:id="R704c60a756f5472e"/>
    <p:sldId xmlns:r="http://schemas.openxmlformats.org/officeDocument/2006/relationships" id="257" r:id="R4feac82bc87c4d29"/>
    <p:sldId xmlns:r="http://schemas.openxmlformats.org/officeDocument/2006/relationships" id="258" r:id="R1701d7c79f4c42d9"/>
    <p:sldId xmlns:r="http://schemas.openxmlformats.org/officeDocument/2006/relationships" id="259" r:id="Ra64d1b7c8e534e9a"/>
    <p:sldId xmlns:r="http://schemas.openxmlformats.org/officeDocument/2006/relationships" id="260" r:id="Re65ae3d54bdc46b1"/>
    <p:sldId xmlns:r="http://schemas.openxmlformats.org/officeDocument/2006/relationships" id="261" r:id="R4a77dac10f55448d"/>
    <p:sldId xmlns:r="http://schemas.openxmlformats.org/officeDocument/2006/relationships" id="262" r:id="R85ad229b7223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6f38b74264791" /><Relationship Type="http://schemas.openxmlformats.org/officeDocument/2006/relationships/slide" Target="/ppt/slides/slide1.xml" Id="R704c60a756f5472e" /><Relationship Type="http://schemas.openxmlformats.org/officeDocument/2006/relationships/slide" Target="/ppt/slides/slide2.xml" Id="R4feac82bc87c4d29" /><Relationship Type="http://schemas.openxmlformats.org/officeDocument/2006/relationships/slide" Target="/ppt/slides/slide3.xml" Id="R1701d7c79f4c42d9" /><Relationship Type="http://schemas.openxmlformats.org/officeDocument/2006/relationships/slide" Target="/ppt/slides/slide4.xml" Id="Ra64d1b7c8e534e9a" /><Relationship Type="http://schemas.openxmlformats.org/officeDocument/2006/relationships/slide" Target="/ppt/slides/slide5.xml" Id="Re65ae3d54bdc46b1" /><Relationship Type="http://schemas.openxmlformats.org/officeDocument/2006/relationships/slide" Target="/ppt/slides/slide6.xml" Id="R4a77dac10f55448d" /><Relationship Type="http://schemas.openxmlformats.org/officeDocument/2006/relationships/slide" Target="/ppt/slides/slide7.xml" Id="R85ad229b7223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c1ba9190b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9593bc0647a5" /><Relationship Type="http://schemas.openxmlformats.org/officeDocument/2006/relationships/theme" Target="/ppt/slideMasters/theme/theme1.xml" Id="Rebb659f5db824a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29593bc06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340463dea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712a696b648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e2f1de9148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19c7ab71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322135e87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91ce2f734f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371c3f6443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AGASØSTER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