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3fa70fc3f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6718c6c1d457c"/>
  </p:sldMasterIdLst>
  <p:sldIdLst>
    <p:sldId xmlns:r="http://schemas.openxmlformats.org/officeDocument/2006/relationships" id="256" r:id="Rcebcafe1daf64c91"/>
    <p:sldId xmlns:r="http://schemas.openxmlformats.org/officeDocument/2006/relationships" id="257" r:id="R08899062ff4d4178"/>
    <p:sldId xmlns:r="http://schemas.openxmlformats.org/officeDocument/2006/relationships" id="258" r:id="R084e1b7f0fce4e8e"/>
    <p:sldId xmlns:r="http://schemas.openxmlformats.org/officeDocument/2006/relationships" id="259" r:id="Rbdc8ee1bc62c48e4"/>
    <p:sldId xmlns:r="http://schemas.openxmlformats.org/officeDocument/2006/relationships" id="260" r:id="R9cdb0e0626064206"/>
    <p:sldId xmlns:r="http://schemas.openxmlformats.org/officeDocument/2006/relationships" id="261" r:id="Rbacecbe8ff7d4300"/>
    <p:sldId xmlns:r="http://schemas.openxmlformats.org/officeDocument/2006/relationships" id="262" r:id="R9e1a533421ef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6718c6c1d457c" /><Relationship Type="http://schemas.openxmlformats.org/officeDocument/2006/relationships/slide" Target="/ppt/slides/slide1.xml" Id="Rcebcafe1daf64c91" /><Relationship Type="http://schemas.openxmlformats.org/officeDocument/2006/relationships/slide" Target="/ppt/slides/slide2.xml" Id="R08899062ff4d4178" /><Relationship Type="http://schemas.openxmlformats.org/officeDocument/2006/relationships/slide" Target="/ppt/slides/slide3.xml" Id="R084e1b7f0fce4e8e" /><Relationship Type="http://schemas.openxmlformats.org/officeDocument/2006/relationships/slide" Target="/ppt/slides/slide4.xml" Id="Rbdc8ee1bc62c48e4" /><Relationship Type="http://schemas.openxmlformats.org/officeDocument/2006/relationships/slide" Target="/ppt/slides/slide5.xml" Id="R9cdb0e0626064206" /><Relationship Type="http://schemas.openxmlformats.org/officeDocument/2006/relationships/slide" Target="/ppt/slides/slide6.xml" Id="Rbacecbe8ff7d4300" /><Relationship Type="http://schemas.openxmlformats.org/officeDocument/2006/relationships/slide" Target="/ppt/slides/slide7.xml" Id="R9e1a533421ef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4bc2e14f6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cea4caad45ea" /><Relationship Type="http://schemas.openxmlformats.org/officeDocument/2006/relationships/theme" Target="/ppt/slideMasters/theme/theme1.xml" Id="R92ccdd8ccbca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ccea4caad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897af8f5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23292b10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9ee55251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0a189637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19213414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ef0c8231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ae29d980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MARIANN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