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f33205c41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ccc766e4614847"/>
  </p:sldMasterIdLst>
  <p:sldIdLst>
    <p:sldId xmlns:r="http://schemas.openxmlformats.org/officeDocument/2006/relationships" id="256" r:id="Rdf3a815a20a0414d"/>
    <p:sldId xmlns:r="http://schemas.openxmlformats.org/officeDocument/2006/relationships" id="257" r:id="R07384b7510db488f"/>
    <p:sldId xmlns:r="http://schemas.openxmlformats.org/officeDocument/2006/relationships" id="258" r:id="Rd69257060a874b95"/>
    <p:sldId xmlns:r="http://schemas.openxmlformats.org/officeDocument/2006/relationships" id="259" r:id="Rb1aff59822f44b7e"/>
    <p:sldId xmlns:r="http://schemas.openxmlformats.org/officeDocument/2006/relationships" id="260" r:id="Ra5a2ef696ae34d62"/>
    <p:sldId xmlns:r="http://schemas.openxmlformats.org/officeDocument/2006/relationships" id="261" r:id="R74062c929ee5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cc766e4614847" /><Relationship Type="http://schemas.openxmlformats.org/officeDocument/2006/relationships/slide" Target="/ppt/slides/slide1.xml" Id="Rdf3a815a20a0414d" /><Relationship Type="http://schemas.openxmlformats.org/officeDocument/2006/relationships/slide" Target="/ppt/slides/slide2.xml" Id="R07384b7510db488f" /><Relationship Type="http://schemas.openxmlformats.org/officeDocument/2006/relationships/slide" Target="/ppt/slides/slide3.xml" Id="Rd69257060a874b95" /><Relationship Type="http://schemas.openxmlformats.org/officeDocument/2006/relationships/slide" Target="/ppt/slides/slide4.xml" Id="Rb1aff59822f44b7e" /><Relationship Type="http://schemas.openxmlformats.org/officeDocument/2006/relationships/slide" Target="/ppt/slides/slide5.xml" Id="Ra5a2ef696ae34d62" /><Relationship Type="http://schemas.openxmlformats.org/officeDocument/2006/relationships/slide" Target="/ppt/slides/slide6.xml" Id="R74062c929ee5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65fa3ed6b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57b6dc3f04d67" /><Relationship Type="http://schemas.openxmlformats.org/officeDocument/2006/relationships/theme" Target="/ppt/slideMasters/theme/theme1.xml" Id="R7fa097828b234f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a57b6dc3f0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305f8c8af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fb1542ed3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63972047940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5d06a3304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30378fc24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296cc43d642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Klokkersvingen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10 17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pamir@frisurf.no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980 371 271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PAMIR AS</a:t>
            </a:r>
          </a:p>
        </p:txBody>
      </p:sp>
    </p:spTree>
  </p:cSld>
  <p:clrMapOvr>
    <a:masterClrMapping xmlns:a="http://schemas.openxmlformats.org/drawingml/2006/main"/>
  </p:clrMapOvr>
</p:sld>
</file>