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2cb601308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7ec25b2cd44a2"/>
  </p:sldMasterIdLst>
  <p:sldIdLst>
    <p:sldId xmlns:r="http://schemas.openxmlformats.org/officeDocument/2006/relationships" id="256" r:id="R510b6fd1725b481d"/>
    <p:sldId xmlns:r="http://schemas.openxmlformats.org/officeDocument/2006/relationships" id="257" r:id="Rf965e44e37f14d6d"/>
    <p:sldId xmlns:r="http://schemas.openxmlformats.org/officeDocument/2006/relationships" id="258" r:id="Rd971572f1fb5453d"/>
    <p:sldId xmlns:r="http://schemas.openxmlformats.org/officeDocument/2006/relationships" id="259" r:id="Rc077fbf7f3e24bc5"/>
    <p:sldId xmlns:r="http://schemas.openxmlformats.org/officeDocument/2006/relationships" id="260" r:id="R67e97a707a99419d"/>
    <p:sldId xmlns:r="http://schemas.openxmlformats.org/officeDocument/2006/relationships" id="261" r:id="R0c2de5421a684057"/>
    <p:sldId xmlns:r="http://schemas.openxmlformats.org/officeDocument/2006/relationships" id="262" r:id="Rb6f026209991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7ec25b2cd44a2" /><Relationship Type="http://schemas.openxmlformats.org/officeDocument/2006/relationships/slide" Target="/ppt/slides/slide1.xml" Id="R510b6fd1725b481d" /><Relationship Type="http://schemas.openxmlformats.org/officeDocument/2006/relationships/slide" Target="/ppt/slides/slide2.xml" Id="Rf965e44e37f14d6d" /><Relationship Type="http://schemas.openxmlformats.org/officeDocument/2006/relationships/slide" Target="/ppt/slides/slide3.xml" Id="Rd971572f1fb5453d" /><Relationship Type="http://schemas.openxmlformats.org/officeDocument/2006/relationships/slide" Target="/ppt/slides/slide4.xml" Id="Rc077fbf7f3e24bc5" /><Relationship Type="http://schemas.openxmlformats.org/officeDocument/2006/relationships/slide" Target="/ppt/slides/slide5.xml" Id="R67e97a707a99419d" /><Relationship Type="http://schemas.openxmlformats.org/officeDocument/2006/relationships/slide" Target="/ppt/slides/slide6.xml" Id="R0c2de5421a684057" /><Relationship Type="http://schemas.openxmlformats.org/officeDocument/2006/relationships/slide" Target="/ppt/slides/slide7.xml" Id="Rb6f026209991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f4a4b9dea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a3d90d7c34f3c" /><Relationship Type="http://schemas.openxmlformats.org/officeDocument/2006/relationships/theme" Target="/ppt/slideMasters/theme/theme1.xml" Id="Rbeb58e003c72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a3d90d7c3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c93944053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bbc435c1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acee6d931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2d714525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4a874f20c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1928f7131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def02192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