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af33bcd58345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37c25765eb471e"/>
  </p:sldMasterIdLst>
  <p:sldIdLst>
    <p:sldId xmlns:r="http://schemas.openxmlformats.org/officeDocument/2006/relationships" id="256" r:id="Rfd89beb04a844146"/>
    <p:sldId xmlns:r="http://schemas.openxmlformats.org/officeDocument/2006/relationships" id="257" r:id="Rf631d7f2789c41ea"/>
    <p:sldId xmlns:r="http://schemas.openxmlformats.org/officeDocument/2006/relationships" id="258" r:id="R5c2a2e7c27124611"/>
    <p:sldId xmlns:r="http://schemas.openxmlformats.org/officeDocument/2006/relationships" id="259" r:id="Rb0f8f647ba964711"/>
    <p:sldId xmlns:r="http://schemas.openxmlformats.org/officeDocument/2006/relationships" id="260" r:id="R0e2a93d6969f47c5"/>
    <p:sldId xmlns:r="http://schemas.openxmlformats.org/officeDocument/2006/relationships" id="261" r:id="R90b1af8348934536"/>
    <p:sldId xmlns:r="http://schemas.openxmlformats.org/officeDocument/2006/relationships" id="262" r:id="R721a292ea11e42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37c25765eb471e" /><Relationship Type="http://schemas.openxmlformats.org/officeDocument/2006/relationships/slide" Target="/ppt/slides/slide1.xml" Id="Rfd89beb04a844146" /><Relationship Type="http://schemas.openxmlformats.org/officeDocument/2006/relationships/slide" Target="/ppt/slides/slide2.xml" Id="Rf631d7f2789c41ea" /><Relationship Type="http://schemas.openxmlformats.org/officeDocument/2006/relationships/slide" Target="/ppt/slides/slide3.xml" Id="R5c2a2e7c27124611" /><Relationship Type="http://schemas.openxmlformats.org/officeDocument/2006/relationships/slide" Target="/ppt/slides/slide4.xml" Id="Rb0f8f647ba964711" /><Relationship Type="http://schemas.openxmlformats.org/officeDocument/2006/relationships/slide" Target="/ppt/slides/slide5.xml" Id="R0e2a93d6969f47c5" /><Relationship Type="http://schemas.openxmlformats.org/officeDocument/2006/relationships/slide" Target="/ppt/slides/slide6.xml" Id="R90b1af8348934536" /><Relationship Type="http://schemas.openxmlformats.org/officeDocument/2006/relationships/slide" Target="/ppt/slides/slide7.xml" Id="R721a292ea11e42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eef6b823c948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35930dcf6d4153" /><Relationship Type="http://schemas.openxmlformats.org/officeDocument/2006/relationships/theme" Target="/ppt/slideMasters/theme/theme1.xml" Id="R10b9b8b38fd347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35930dcf6d41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9bafd6ded44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aa687f6d247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eab6c615d84d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feba2689fe4c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c260a97e434c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2a69e176841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cacd6790c4b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PETIMA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PETIMA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3 397 937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1 953 870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12 901 988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35 029 019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47 256 952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TIDEMAND MALLING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Malling &amp; Co Forvaltning AS, Dronning Mauds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02 80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post@mallingco.no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www.mallingco.no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980 357 708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