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1a54535bf941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ce218060aa4402"/>
  </p:sldMasterIdLst>
  <p:sldIdLst>
    <p:sldId xmlns:r="http://schemas.openxmlformats.org/officeDocument/2006/relationships" id="256" r:id="R39d5146481eb4e04"/>
    <p:sldId xmlns:r="http://schemas.openxmlformats.org/officeDocument/2006/relationships" id="257" r:id="R9fbed2d57d7745c2"/>
    <p:sldId xmlns:r="http://schemas.openxmlformats.org/officeDocument/2006/relationships" id="258" r:id="R7dd368eaddc24c13"/>
    <p:sldId xmlns:r="http://schemas.openxmlformats.org/officeDocument/2006/relationships" id="259" r:id="Rc5dba513255b4673"/>
    <p:sldId xmlns:r="http://schemas.openxmlformats.org/officeDocument/2006/relationships" id="260" r:id="Rc873060feae442cc"/>
    <p:sldId xmlns:r="http://schemas.openxmlformats.org/officeDocument/2006/relationships" id="261" r:id="Rd7162fcce09041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e218060aa4402" /><Relationship Type="http://schemas.openxmlformats.org/officeDocument/2006/relationships/slide" Target="/ppt/slides/slide1.xml" Id="R39d5146481eb4e04" /><Relationship Type="http://schemas.openxmlformats.org/officeDocument/2006/relationships/slide" Target="/ppt/slides/slide2.xml" Id="R9fbed2d57d7745c2" /><Relationship Type="http://schemas.openxmlformats.org/officeDocument/2006/relationships/slide" Target="/ppt/slides/slide3.xml" Id="R7dd368eaddc24c13" /><Relationship Type="http://schemas.openxmlformats.org/officeDocument/2006/relationships/slide" Target="/ppt/slides/slide4.xml" Id="Rc5dba513255b4673" /><Relationship Type="http://schemas.openxmlformats.org/officeDocument/2006/relationships/slide" Target="/ppt/slides/slide5.xml" Id="Rc873060feae442cc" /><Relationship Type="http://schemas.openxmlformats.org/officeDocument/2006/relationships/slide" Target="/ppt/slides/slide6.xml" Id="Rd7162fcce09041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4179e19734a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6b579ffa7431e" /><Relationship Type="http://schemas.openxmlformats.org/officeDocument/2006/relationships/theme" Target="/ppt/slideMasters/theme/theme1.xml" Id="R54f4ee8a953749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6b579ffa743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02356a0bb43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015c53ebe48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7c2aa3cad4a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36fa3436741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fc5836a4f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66553444e41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