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b5f01b006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7adcca5cb4c95"/>
  </p:sldMasterIdLst>
  <p:sldIdLst>
    <p:sldId xmlns:r="http://schemas.openxmlformats.org/officeDocument/2006/relationships" id="256" r:id="Rff9ea873f7ba4ce5"/>
    <p:sldId xmlns:r="http://schemas.openxmlformats.org/officeDocument/2006/relationships" id="257" r:id="R19edb1a38ac44111"/>
    <p:sldId xmlns:r="http://schemas.openxmlformats.org/officeDocument/2006/relationships" id="258" r:id="R18b2cca3adc54195"/>
    <p:sldId xmlns:r="http://schemas.openxmlformats.org/officeDocument/2006/relationships" id="259" r:id="Ra65f196fc5a04110"/>
    <p:sldId xmlns:r="http://schemas.openxmlformats.org/officeDocument/2006/relationships" id="260" r:id="R2b2446a3228c4b3b"/>
    <p:sldId xmlns:r="http://schemas.openxmlformats.org/officeDocument/2006/relationships" id="261" r:id="R7b3ea008dde3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7adcca5cb4c95" /><Relationship Type="http://schemas.openxmlformats.org/officeDocument/2006/relationships/slide" Target="/ppt/slides/slide1.xml" Id="Rff9ea873f7ba4ce5" /><Relationship Type="http://schemas.openxmlformats.org/officeDocument/2006/relationships/slide" Target="/ppt/slides/slide2.xml" Id="R19edb1a38ac44111" /><Relationship Type="http://schemas.openxmlformats.org/officeDocument/2006/relationships/slide" Target="/ppt/slides/slide3.xml" Id="R18b2cca3adc54195" /><Relationship Type="http://schemas.openxmlformats.org/officeDocument/2006/relationships/slide" Target="/ppt/slides/slide4.xml" Id="Ra65f196fc5a04110" /><Relationship Type="http://schemas.openxmlformats.org/officeDocument/2006/relationships/slide" Target="/ppt/slides/slide5.xml" Id="R2b2446a3228c4b3b" /><Relationship Type="http://schemas.openxmlformats.org/officeDocument/2006/relationships/slide" Target="/ppt/slides/slide6.xml" Id="R7b3ea008dde3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c729f804842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ddd34e6a34aae" /><Relationship Type="http://schemas.openxmlformats.org/officeDocument/2006/relationships/theme" Target="/ppt/slideMasters/theme/theme1.xml" Id="R67faf7a625c4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ddd34e6a3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46cda5509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ec4840ef2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24a10b2a4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5e5e3c796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113113f8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71d04356f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