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de799b82a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6f016dd7e4508"/>
  </p:sldMasterIdLst>
  <p:sldIdLst>
    <p:sldId xmlns:r="http://schemas.openxmlformats.org/officeDocument/2006/relationships" id="256" r:id="R063142d4318d4799"/>
    <p:sldId xmlns:r="http://schemas.openxmlformats.org/officeDocument/2006/relationships" id="257" r:id="R6f8712109abd42f1"/>
    <p:sldId xmlns:r="http://schemas.openxmlformats.org/officeDocument/2006/relationships" id="258" r:id="R2c34cf1605ea42d1"/>
    <p:sldId xmlns:r="http://schemas.openxmlformats.org/officeDocument/2006/relationships" id="259" r:id="Rd01203dc9d824049"/>
    <p:sldId xmlns:r="http://schemas.openxmlformats.org/officeDocument/2006/relationships" id="260" r:id="R692ec6f34f6944e1"/>
    <p:sldId xmlns:r="http://schemas.openxmlformats.org/officeDocument/2006/relationships" id="261" r:id="R13a83813970f43a6"/>
    <p:sldId xmlns:r="http://schemas.openxmlformats.org/officeDocument/2006/relationships" id="262" r:id="Rb3b119c80861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6f016dd7e4508" /><Relationship Type="http://schemas.openxmlformats.org/officeDocument/2006/relationships/slide" Target="/ppt/slides/slide1.xml" Id="R063142d4318d4799" /><Relationship Type="http://schemas.openxmlformats.org/officeDocument/2006/relationships/slide" Target="/ppt/slides/slide2.xml" Id="R6f8712109abd42f1" /><Relationship Type="http://schemas.openxmlformats.org/officeDocument/2006/relationships/slide" Target="/ppt/slides/slide3.xml" Id="R2c34cf1605ea42d1" /><Relationship Type="http://schemas.openxmlformats.org/officeDocument/2006/relationships/slide" Target="/ppt/slides/slide4.xml" Id="Rd01203dc9d824049" /><Relationship Type="http://schemas.openxmlformats.org/officeDocument/2006/relationships/slide" Target="/ppt/slides/slide5.xml" Id="R692ec6f34f6944e1" /><Relationship Type="http://schemas.openxmlformats.org/officeDocument/2006/relationships/slide" Target="/ppt/slides/slide6.xml" Id="R13a83813970f43a6" /><Relationship Type="http://schemas.openxmlformats.org/officeDocument/2006/relationships/slide" Target="/ppt/slides/slide7.xml" Id="Rb3b119c80861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050ac3563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9c0a9d52e4378" /><Relationship Type="http://schemas.openxmlformats.org/officeDocument/2006/relationships/theme" Target="/ppt/slideMasters/theme/theme1.xml" Id="R47cd5e00a559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9c0a9d52e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0af5e9b0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4577c6ae8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a8866a01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56d37f407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479a13a0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06d9ddb6e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2a14f9829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23 460 729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MORTEN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MOMA INVEST AS</a:t>
            </a:r>
          </a:p>
        </p:txBody>
      </p:sp>
    </p:spTree>
  </p:cSld>
  <p:clrMapOvr>
    <a:masterClrMapping xmlns:a="http://schemas.openxmlformats.org/drawingml/2006/main"/>
  </p:clrMapOvr>
</p:sld>
</file>