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5e1ed01b2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a08f34dab4017"/>
  </p:sldMasterIdLst>
  <p:sldIdLst>
    <p:sldId xmlns:r="http://schemas.openxmlformats.org/officeDocument/2006/relationships" id="256" r:id="R2f2ded145d314fa3"/>
    <p:sldId xmlns:r="http://schemas.openxmlformats.org/officeDocument/2006/relationships" id="257" r:id="R6c631e30c71741fa"/>
    <p:sldId xmlns:r="http://schemas.openxmlformats.org/officeDocument/2006/relationships" id="258" r:id="R1f36999c19d8452b"/>
    <p:sldId xmlns:r="http://schemas.openxmlformats.org/officeDocument/2006/relationships" id="259" r:id="R58f424adf94a4f88"/>
    <p:sldId xmlns:r="http://schemas.openxmlformats.org/officeDocument/2006/relationships" id="260" r:id="R693ca5852fa54926"/>
    <p:sldId xmlns:r="http://schemas.openxmlformats.org/officeDocument/2006/relationships" id="261" r:id="R2417c6cf9615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a08f34dab4017" /><Relationship Type="http://schemas.openxmlformats.org/officeDocument/2006/relationships/slide" Target="/ppt/slides/slide1.xml" Id="R2f2ded145d314fa3" /><Relationship Type="http://schemas.openxmlformats.org/officeDocument/2006/relationships/slide" Target="/ppt/slides/slide2.xml" Id="R6c631e30c71741fa" /><Relationship Type="http://schemas.openxmlformats.org/officeDocument/2006/relationships/slide" Target="/ppt/slides/slide3.xml" Id="R1f36999c19d8452b" /><Relationship Type="http://schemas.openxmlformats.org/officeDocument/2006/relationships/slide" Target="/ppt/slides/slide4.xml" Id="R58f424adf94a4f88" /><Relationship Type="http://schemas.openxmlformats.org/officeDocument/2006/relationships/slide" Target="/ppt/slides/slide5.xml" Id="R693ca5852fa54926" /><Relationship Type="http://schemas.openxmlformats.org/officeDocument/2006/relationships/slide" Target="/ppt/slides/slide6.xml" Id="R2417c6cf9615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73156575a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eb1aaf5544ba" /><Relationship Type="http://schemas.openxmlformats.org/officeDocument/2006/relationships/theme" Target="/ppt/slideMasters/theme/theme1.xml" Id="R7e1e46f6b0e5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aeb1aaf55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363b1dc27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59e6d8b6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276833fd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dd7bd057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a8e73df3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1ccd080e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