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eccfa87e0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81704e90ff48e9"/>
  </p:sldMasterIdLst>
  <p:sldIdLst>
    <p:sldId xmlns:r="http://schemas.openxmlformats.org/officeDocument/2006/relationships" id="256" r:id="R3342ea13b38f44dc"/>
    <p:sldId xmlns:r="http://schemas.openxmlformats.org/officeDocument/2006/relationships" id="257" r:id="Rb19d62f4f1d94385"/>
    <p:sldId xmlns:r="http://schemas.openxmlformats.org/officeDocument/2006/relationships" id="258" r:id="R74c73002f2c94978"/>
    <p:sldId xmlns:r="http://schemas.openxmlformats.org/officeDocument/2006/relationships" id="259" r:id="R28b73284b7534e74"/>
    <p:sldId xmlns:r="http://schemas.openxmlformats.org/officeDocument/2006/relationships" id="260" r:id="R9e1c4d2555994c1a"/>
    <p:sldId xmlns:r="http://schemas.openxmlformats.org/officeDocument/2006/relationships" id="261" r:id="Rf47cb966aa19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1704e90ff48e9" /><Relationship Type="http://schemas.openxmlformats.org/officeDocument/2006/relationships/slide" Target="/ppt/slides/slide1.xml" Id="R3342ea13b38f44dc" /><Relationship Type="http://schemas.openxmlformats.org/officeDocument/2006/relationships/slide" Target="/ppt/slides/slide2.xml" Id="Rb19d62f4f1d94385" /><Relationship Type="http://schemas.openxmlformats.org/officeDocument/2006/relationships/slide" Target="/ppt/slides/slide3.xml" Id="R74c73002f2c94978" /><Relationship Type="http://schemas.openxmlformats.org/officeDocument/2006/relationships/slide" Target="/ppt/slides/slide4.xml" Id="R28b73284b7534e74" /><Relationship Type="http://schemas.openxmlformats.org/officeDocument/2006/relationships/slide" Target="/ppt/slides/slide5.xml" Id="R9e1c4d2555994c1a" /><Relationship Type="http://schemas.openxmlformats.org/officeDocument/2006/relationships/slide" Target="/ppt/slides/slide6.xml" Id="Rf47cb966aa19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22ff7b85f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9b90136d4853" /><Relationship Type="http://schemas.openxmlformats.org/officeDocument/2006/relationships/theme" Target="/ppt/slideMasters/theme/theme1.xml" Id="Rd0dfe05f1d2c4c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b9b90136d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e2e165b3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5b36c6a9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59911895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a394d5ff1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2566bde7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51c15a42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ANDMA INVEST AS</a:t>
            </a:r>
          </a:p>
        </p:txBody>
      </p:sp>
    </p:spTree>
  </p:cSld>
  <p:clrMapOvr>
    <a:masterClrMapping xmlns:a="http://schemas.openxmlformats.org/drawingml/2006/main"/>
  </p:clrMapOvr>
</p:sld>
</file>