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3d055146c05431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0ef34ec0bf4430a"/>
  </p:sldMasterIdLst>
  <p:sldIdLst>
    <p:sldId xmlns:r="http://schemas.openxmlformats.org/officeDocument/2006/relationships" id="256" r:id="R162008ff6ee54b1b"/>
    <p:sldId xmlns:r="http://schemas.openxmlformats.org/officeDocument/2006/relationships" id="257" r:id="R9273d84424664423"/>
    <p:sldId xmlns:r="http://schemas.openxmlformats.org/officeDocument/2006/relationships" id="258" r:id="R208df03c3d564e9e"/>
    <p:sldId xmlns:r="http://schemas.openxmlformats.org/officeDocument/2006/relationships" id="259" r:id="Rf07b85c1ca5a41f3"/>
    <p:sldId xmlns:r="http://schemas.openxmlformats.org/officeDocument/2006/relationships" id="260" r:id="R9b586550e13b44fd"/>
    <p:sldId xmlns:r="http://schemas.openxmlformats.org/officeDocument/2006/relationships" id="261" r:id="R7551da73546d4703"/>
    <p:sldId xmlns:r="http://schemas.openxmlformats.org/officeDocument/2006/relationships" id="262" r:id="Rfecfc45c5d9f4d3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0ef34ec0bf4430a" /><Relationship Type="http://schemas.openxmlformats.org/officeDocument/2006/relationships/slide" Target="/ppt/slides/slide1.xml" Id="R162008ff6ee54b1b" /><Relationship Type="http://schemas.openxmlformats.org/officeDocument/2006/relationships/slide" Target="/ppt/slides/slide2.xml" Id="R9273d84424664423" /><Relationship Type="http://schemas.openxmlformats.org/officeDocument/2006/relationships/slide" Target="/ppt/slides/slide3.xml" Id="R208df03c3d564e9e" /><Relationship Type="http://schemas.openxmlformats.org/officeDocument/2006/relationships/slide" Target="/ppt/slides/slide4.xml" Id="Rf07b85c1ca5a41f3" /><Relationship Type="http://schemas.openxmlformats.org/officeDocument/2006/relationships/slide" Target="/ppt/slides/slide5.xml" Id="R9b586550e13b44fd" /><Relationship Type="http://schemas.openxmlformats.org/officeDocument/2006/relationships/slide" Target="/ppt/slides/slide6.xml" Id="R7551da73546d4703" /><Relationship Type="http://schemas.openxmlformats.org/officeDocument/2006/relationships/slide" Target="/ppt/slides/slide7.xml" Id="Rfecfc45c5d9f4d3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55adaf9bca64dc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df1a0b2a14c4fd1" /><Relationship Type="http://schemas.openxmlformats.org/officeDocument/2006/relationships/theme" Target="/ppt/slideMasters/theme/theme1.xml" Id="R522b48eac3794e8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df1a0b2a14c4fd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5fdf50dbef1478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5d17c59a49c48d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e7dabb472e44a0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0093591dc494a9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4dbd70cafa5435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9a12027a7dd4e3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69a733dd7954f6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MILJØKRAFT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MILJØKRAFT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MILJØKRAFT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MILJØKRAFT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MILJØKRAFT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MILJØKRAFT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2 905 570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2 807 574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2 035 214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16 303 380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32 726 424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MILJØKRAFT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MERETHE GETZ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MILJØKRAFT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Skøyen terrasse 33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0276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 50 89 22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980 345 858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MILJØKRAFT AS</a:t>
            </a:r>
          </a:p>
        </p:txBody>
      </p:sp>
    </p:spTree>
  </p:cSld>
  <p:clrMapOvr>
    <a:masterClrMapping xmlns:a="http://schemas.openxmlformats.org/drawingml/2006/main"/>
  </p:clrMapOvr>
</p:sld>
</file>