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2f950a45a94f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18f4b50b214fdc"/>
  </p:sldMasterIdLst>
  <p:sldIdLst>
    <p:sldId xmlns:r="http://schemas.openxmlformats.org/officeDocument/2006/relationships" id="256" r:id="R665c6eb6ec7a4dc5"/>
    <p:sldId xmlns:r="http://schemas.openxmlformats.org/officeDocument/2006/relationships" id="257" r:id="R6fd42a5ccd964b3f"/>
    <p:sldId xmlns:r="http://schemas.openxmlformats.org/officeDocument/2006/relationships" id="258" r:id="R9a19007d694b4c93"/>
    <p:sldId xmlns:r="http://schemas.openxmlformats.org/officeDocument/2006/relationships" id="259" r:id="Rc28ae159f3e842df"/>
    <p:sldId xmlns:r="http://schemas.openxmlformats.org/officeDocument/2006/relationships" id="260" r:id="R884ff5a8f2b84dde"/>
    <p:sldId xmlns:r="http://schemas.openxmlformats.org/officeDocument/2006/relationships" id="261" r:id="R3eb0c3c9aa1745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8f4b50b214fdc" /><Relationship Type="http://schemas.openxmlformats.org/officeDocument/2006/relationships/slide" Target="/ppt/slides/slide1.xml" Id="R665c6eb6ec7a4dc5" /><Relationship Type="http://schemas.openxmlformats.org/officeDocument/2006/relationships/slide" Target="/ppt/slides/slide2.xml" Id="R6fd42a5ccd964b3f" /><Relationship Type="http://schemas.openxmlformats.org/officeDocument/2006/relationships/slide" Target="/ppt/slides/slide3.xml" Id="R9a19007d694b4c93" /><Relationship Type="http://schemas.openxmlformats.org/officeDocument/2006/relationships/slide" Target="/ppt/slides/slide4.xml" Id="Rc28ae159f3e842df" /><Relationship Type="http://schemas.openxmlformats.org/officeDocument/2006/relationships/slide" Target="/ppt/slides/slide5.xml" Id="R884ff5a8f2b84dde" /><Relationship Type="http://schemas.openxmlformats.org/officeDocument/2006/relationships/slide" Target="/ppt/slides/slide6.xml" Id="R3eb0c3c9aa1745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b60b85029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c40353e384146" /><Relationship Type="http://schemas.openxmlformats.org/officeDocument/2006/relationships/theme" Target="/ppt/slideMasters/theme/theme1.xml" Id="Rb8d4b29bee73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6c40353e3841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e826091cb48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f87d5858942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0c5474824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6a3617a494d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32c21b76c48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ae723032a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MÅRVEIEN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MÅRVEIEN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−846 723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8 483 185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980 337 049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