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c9f7471b645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50fa11a9a44311"/>
  </p:sldMasterIdLst>
  <p:sldIdLst>
    <p:sldId xmlns:r="http://schemas.openxmlformats.org/officeDocument/2006/relationships" id="256" r:id="R212aaa45f5d44a22"/>
    <p:sldId xmlns:r="http://schemas.openxmlformats.org/officeDocument/2006/relationships" id="257" r:id="R748a1635f4d64b9c"/>
    <p:sldId xmlns:r="http://schemas.openxmlformats.org/officeDocument/2006/relationships" id="258" r:id="R3fa27547153149af"/>
    <p:sldId xmlns:r="http://schemas.openxmlformats.org/officeDocument/2006/relationships" id="259" r:id="R9b2c633ae35b4b6f"/>
    <p:sldId xmlns:r="http://schemas.openxmlformats.org/officeDocument/2006/relationships" id="260" r:id="R0d9579b505704288"/>
    <p:sldId xmlns:r="http://schemas.openxmlformats.org/officeDocument/2006/relationships" id="261" r:id="R9bf6228a403e4ae1"/>
    <p:sldId xmlns:r="http://schemas.openxmlformats.org/officeDocument/2006/relationships" id="262" r:id="R94c4550e7335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50fa11a9a44311" /><Relationship Type="http://schemas.openxmlformats.org/officeDocument/2006/relationships/slide" Target="/ppt/slides/slide1.xml" Id="R212aaa45f5d44a22" /><Relationship Type="http://schemas.openxmlformats.org/officeDocument/2006/relationships/slide" Target="/ppt/slides/slide2.xml" Id="R748a1635f4d64b9c" /><Relationship Type="http://schemas.openxmlformats.org/officeDocument/2006/relationships/slide" Target="/ppt/slides/slide3.xml" Id="R3fa27547153149af" /><Relationship Type="http://schemas.openxmlformats.org/officeDocument/2006/relationships/slide" Target="/ppt/slides/slide4.xml" Id="R9b2c633ae35b4b6f" /><Relationship Type="http://schemas.openxmlformats.org/officeDocument/2006/relationships/slide" Target="/ppt/slides/slide5.xml" Id="R0d9579b505704288" /><Relationship Type="http://schemas.openxmlformats.org/officeDocument/2006/relationships/slide" Target="/ppt/slides/slide6.xml" Id="R9bf6228a403e4ae1" /><Relationship Type="http://schemas.openxmlformats.org/officeDocument/2006/relationships/slide" Target="/ppt/slides/slide7.xml" Id="R94c4550e7335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dc59cba9d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83a5ca62a4523" /><Relationship Type="http://schemas.openxmlformats.org/officeDocument/2006/relationships/theme" Target="/ppt/slideMasters/theme/theme1.xml" Id="R98cf06a7dd1d4d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83a5ca62a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fb8ee11814f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9acddb70d4f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150fd08aa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5209d1004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d598bab1847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ec094aa6146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9b59b4b7642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VALHALL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VALHALL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74 432 914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7 364 268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6 057 922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31 960 303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HALLINGDAL VALDRES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Halandvegen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25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firma@sb1regnskap.no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980 289 648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VALHALL AS</a:t>
            </a:r>
          </a:p>
        </p:txBody>
      </p:sp>
    </p:spTree>
  </p:cSld>
  <p:clrMapOvr>
    <a:masterClrMapping xmlns:a="http://schemas.openxmlformats.org/drawingml/2006/main"/>
  </p:clrMapOvr>
</p:sld>
</file>