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c277b5fef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0c4713a6142b5"/>
  </p:sldMasterIdLst>
  <p:sldIdLst>
    <p:sldId xmlns:r="http://schemas.openxmlformats.org/officeDocument/2006/relationships" id="256" r:id="Re18903bddaa947c4"/>
    <p:sldId xmlns:r="http://schemas.openxmlformats.org/officeDocument/2006/relationships" id="257" r:id="Rd9c0166f3aa042d0"/>
    <p:sldId xmlns:r="http://schemas.openxmlformats.org/officeDocument/2006/relationships" id="258" r:id="Ra110a4ba3fe74971"/>
    <p:sldId xmlns:r="http://schemas.openxmlformats.org/officeDocument/2006/relationships" id="259" r:id="Rab69279923534a72"/>
    <p:sldId xmlns:r="http://schemas.openxmlformats.org/officeDocument/2006/relationships" id="260" r:id="R21e4655ec1164089"/>
    <p:sldId xmlns:r="http://schemas.openxmlformats.org/officeDocument/2006/relationships" id="261" r:id="R2f06474ea3094eb7"/>
    <p:sldId xmlns:r="http://schemas.openxmlformats.org/officeDocument/2006/relationships" id="262" r:id="Rf6b704be21d1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0c4713a6142b5" /><Relationship Type="http://schemas.openxmlformats.org/officeDocument/2006/relationships/slide" Target="/ppt/slides/slide1.xml" Id="Re18903bddaa947c4" /><Relationship Type="http://schemas.openxmlformats.org/officeDocument/2006/relationships/slide" Target="/ppt/slides/slide2.xml" Id="Rd9c0166f3aa042d0" /><Relationship Type="http://schemas.openxmlformats.org/officeDocument/2006/relationships/slide" Target="/ppt/slides/slide3.xml" Id="Ra110a4ba3fe74971" /><Relationship Type="http://schemas.openxmlformats.org/officeDocument/2006/relationships/slide" Target="/ppt/slides/slide4.xml" Id="Rab69279923534a72" /><Relationship Type="http://schemas.openxmlformats.org/officeDocument/2006/relationships/slide" Target="/ppt/slides/slide5.xml" Id="R21e4655ec1164089" /><Relationship Type="http://schemas.openxmlformats.org/officeDocument/2006/relationships/slide" Target="/ppt/slides/slide6.xml" Id="R2f06474ea3094eb7" /><Relationship Type="http://schemas.openxmlformats.org/officeDocument/2006/relationships/slide" Target="/ppt/slides/slide7.xml" Id="Rf6b704be21d1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5c5f0c9d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70bccd594ee3" /><Relationship Type="http://schemas.openxmlformats.org/officeDocument/2006/relationships/theme" Target="/ppt/slideMasters/theme/theme1.xml" Id="Rfb07601276ef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870bccd59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fd8d95e4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023f403b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d9d801db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cc4f411c6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b9f4e0fd1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ad4df6e0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e547aa32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2 141 196 000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2 283 112 000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