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7d89f4412748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7dfa75a56149bf"/>
  </p:sldMasterIdLst>
  <p:sldIdLst>
    <p:sldId xmlns:r="http://schemas.openxmlformats.org/officeDocument/2006/relationships" id="256" r:id="R1a4eb0127e4f4363"/>
    <p:sldId xmlns:r="http://schemas.openxmlformats.org/officeDocument/2006/relationships" id="257" r:id="Rb8b36955f0d24390"/>
    <p:sldId xmlns:r="http://schemas.openxmlformats.org/officeDocument/2006/relationships" id="258" r:id="R9bf0581db4124493"/>
    <p:sldId xmlns:r="http://schemas.openxmlformats.org/officeDocument/2006/relationships" id="259" r:id="R87506949404b4427"/>
    <p:sldId xmlns:r="http://schemas.openxmlformats.org/officeDocument/2006/relationships" id="260" r:id="R1889b1065b7b4562"/>
    <p:sldId xmlns:r="http://schemas.openxmlformats.org/officeDocument/2006/relationships" id="261" r:id="R3a0f21af406b45cc"/>
    <p:sldId xmlns:r="http://schemas.openxmlformats.org/officeDocument/2006/relationships" id="262" r:id="R82dcfcd2b29d44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7dfa75a56149bf" /><Relationship Type="http://schemas.openxmlformats.org/officeDocument/2006/relationships/slide" Target="/ppt/slides/slide1.xml" Id="R1a4eb0127e4f4363" /><Relationship Type="http://schemas.openxmlformats.org/officeDocument/2006/relationships/slide" Target="/ppt/slides/slide2.xml" Id="Rb8b36955f0d24390" /><Relationship Type="http://schemas.openxmlformats.org/officeDocument/2006/relationships/slide" Target="/ppt/slides/slide3.xml" Id="R9bf0581db4124493" /><Relationship Type="http://schemas.openxmlformats.org/officeDocument/2006/relationships/slide" Target="/ppt/slides/slide4.xml" Id="R87506949404b4427" /><Relationship Type="http://schemas.openxmlformats.org/officeDocument/2006/relationships/slide" Target="/ppt/slides/slide5.xml" Id="R1889b1065b7b4562" /><Relationship Type="http://schemas.openxmlformats.org/officeDocument/2006/relationships/slide" Target="/ppt/slides/slide6.xml" Id="R3a0f21af406b45cc" /><Relationship Type="http://schemas.openxmlformats.org/officeDocument/2006/relationships/slide" Target="/ppt/slides/slide7.xml" Id="R82dcfcd2b29d44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795c0769ff49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2e953def554884" /><Relationship Type="http://schemas.openxmlformats.org/officeDocument/2006/relationships/theme" Target="/ppt/slideMasters/theme/theme1.xml" Id="R70f2e877c8554e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2e953def5548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a12ea934564c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79343f5b8b44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aa37bec4848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03dae3489c47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46e78c23042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54dc6695548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810d4a40b743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GREIDUNG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GREIDUNG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GREIDUNG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GREIDUNG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GREIDUNG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GREIDUNG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1 230 750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1 118 746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2 932 810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2 724 084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3 987 122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GREIDUNG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HENRIK GREIDUNG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GREIDUNG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Åmotveien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17 79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980 211 568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GREIDUNG AS</a:t>
            </a:r>
          </a:p>
        </p:txBody>
      </p:sp>
    </p:spTree>
  </p:cSld>
  <p:clrMapOvr>
    <a:masterClrMapping xmlns:a="http://schemas.openxmlformats.org/drawingml/2006/main"/>
  </p:clrMapOvr>
</p:sld>
</file>