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8a8204b9c4f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a22e2f91b4977"/>
  </p:sldMasterIdLst>
  <p:sldIdLst>
    <p:sldId xmlns:r="http://schemas.openxmlformats.org/officeDocument/2006/relationships" id="256" r:id="R1235c5b7c32449cb"/>
    <p:sldId xmlns:r="http://schemas.openxmlformats.org/officeDocument/2006/relationships" id="257" r:id="R3c22862075504ac6"/>
    <p:sldId xmlns:r="http://schemas.openxmlformats.org/officeDocument/2006/relationships" id="258" r:id="R233ee7a489884767"/>
    <p:sldId xmlns:r="http://schemas.openxmlformats.org/officeDocument/2006/relationships" id="259" r:id="Re1f87b09216f4000"/>
    <p:sldId xmlns:r="http://schemas.openxmlformats.org/officeDocument/2006/relationships" id="260" r:id="Rb72e97ad2a0b40dd"/>
    <p:sldId xmlns:r="http://schemas.openxmlformats.org/officeDocument/2006/relationships" id="261" r:id="R0dea5884c993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a22e2f91b4977" /><Relationship Type="http://schemas.openxmlformats.org/officeDocument/2006/relationships/slide" Target="/ppt/slides/slide1.xml" Id="R1235c5b7c32449cb" /><Relationship Type="http://schemas.openxmlformats.org/officeDocument/2006/relationships/slide" Target="/ppt/slides/slide2.xml" Id="R3c22862075504ac6" /><Relationship Type="http://schemas.openxmlformats.org/officeDocument/2006/relationships/slide" Target="/ppt/slides/slide3.xml" Id="R233ee7a489884767" /><Relationship Type="http://schemas.openxmlformats.org/officeDocument/2006/relationships/slide" Target="/ppt/slides/slide4.xml" Id="Re1f87b09216f4000" /><Relationship Type="http://schemas.openxmlformats.org/officeDocument/2006/relationships/slide" Target="/ppt/slides/slide5.xml" Id="Rb72e97ad2a0b40dd" /><Relationship Type="http://schemas.openxmlformats.org/officeDocument/2006/relationships/slide" Target="/ppt/slides/slide6.xml" Id="R0dea5884c993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e92ff4c48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d7348184a4061" /><Relationship Type="http://schemas.openxmlformats.org/officeDocument/2006/relationships/theme" Target="/ppt/slideMasters/theme/theme1.xml" Id="R1b936576a7fc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1d7348184a40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337b0d6eb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9a49858a84f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3d4f5429c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b7420af4c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3344e32734b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c7bde01ec4e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GREIDUNG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17 79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980 211 568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