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1abffa22fb45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985e30260348d8"/>
  </p:sldMasterIdLst>
  <p:sldIdLst>
    <p:sldId xmlns:r="http://schemas.openxmlformats.org/officeDocument/2006/relationships" id="256" r:id="R884fee018c794e70"/>
    <p:sldId xmlns:r="http://schemas.openxmlformats.org/officeDocument/2006/relationships" id="257" r:id="Re6e7faa84d46406b"/>
    <p:sldId xmlns:r="http://schemas.openxmlformats.org/officeDocument/2006/relationships" id="258" r:id="R283c812b045b47b5"/>
    <p:sldId xmlns:r="http://schemas.openxmlformats.org/officeDocument/2006/relationships" id="259" r:id="R4a50ad97150a4476"/>
    <p:sldId xmlns:r="http://schemas.openxmlformats.org/officeDocument/2006/relationships" id="260" r:id="Rbe77afc399eb4a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985e30260348d8" /><Relationship Type="http://schemas.openxmlformats.org/officeDocument/2006/relationships/slide" Target="/ppt/slides/slide1.xml" Id="R884fee018c794e70" /><Relationship Type="http://schemas.openxmlformats.org/officeDocument/2006/relationships/slide" Target="/ppt/slides/slide2.xml" Id="Re6e7faa84d46406b" /><Relationship Type="http://schemas.openxmlformats.org/officeDocument/2006/relationships/slide" Target="/ppt/slides/slide3.xml" Id="R283c812b045b47b5" /><Relationship Type="http://schemas.openxmlformats.org/officeDocument/2006/relationships/slide" Target="/ppt/slides/slide4.xml" Id="R4a50ad97150a4476" /><Relationship Type="http://schemas.openxmlformats.org/officeDocument/2006/relationships/slide" Target="/ppt/slides/slide5.xml" Id="Rbe77afc399eb4a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4cedc613c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595c279225468c" /><Relationship Type="http://schemas.openxmlformats.org/officeDocument/2006/relationships/theme" Target="/ppt/slideMasters/theme/theme1.xml" Id="R31064a05485e43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595c27922546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6301b484044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c81bd43141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5b94daef24f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62e361dbc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e9034f8ae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AMEDIA RUSSIAN OPERATIONS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AMEDIA RUSSIAN OPERATIONS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980 198 049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AMEDIA RUSSIAN OPERATIONS AS</a:t>
            </a:r>
          </a:p>
        </p:txBody>
      </p:sp>
    </p:spTree>
  </p:cSld>
  <p:clrMapOvr>
    <a:masterClrMapping xmlns:a="http://schemas.openxmlformats.org/drawingml/2006/main"/>
  </p:clrMapOvr>
</p:sld>
</file>