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b680c6587943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3bf962c91a4b65"/>
  </p:sldMasterIdLst>
  <p:sldIdLst>
    <p:sldId xmlns:r="http://schemas.openxmlformats.org/officeDocument/2006/relationships" id="256" r:id="Rff3c6837bb0a4f29"/>
    <p:sldId xmlns:r="http://schemas.openxmlformats.org/officeDocument/2006/relationships" id="257" r:id="R3a9b868ccce24557"/>
    <p:sldId xmlns:r="http://schemas.openxmlformats.org/officeDocument/2006/relationships" id="258" r:id="R9ab837f536284c0c"/>
    <p:sldId xmlns:r="http://schemas.openxmlformats.org/officeDocument/2006/relationships" id="259" r:id="R48bcf658e71d4472"/>
    <p:sldId xmlns:r="http://schemas.openxmlformats.org/officeDocument/2006/relationships" id="260" r:id="R59c27e0a1cbc4d15"/>
    <p:sldId xmlns:r="http://schemas.openxmlformats.org/officeDocument/2006/relationships" id="261" r:id="R8d4e57e7ab724d73"/>
    <p:sldId xmlns:r="http://schemas.openxmlformats.org/officeDocument/2006/relationships" id="262" r:id="R7e040d40fc5845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3bf962c91a4b65" /><Relationship Type="http://schemas.openxmlformats.org/officeDocument/2006/relationships/slide" Target="/ppt/slides/slide1.xml" Id="Rff3c6837bb0a4f29" /><Relationship Type="http://schemas.openxmlformats.org/officeDocument/2006/relationships/slide" Target="/ppt/slides/slide2.xml" Id="R3a9b868ccce24557" /><Relationship Type="http://schemas.openxmlformats.org/officeDocument/2006/relationships/slide" Target="/ppt/slides/slide3.xml" Id="R9ab837f536284c0c" /><Relationship Type="http://schemas.openxmlformats.org/officeDocument/2006/relationships/slide" Target="/ppt/slides/slide4.xml" Id="R48bcf658e71d4472" /><Relationship Type="http://schemas.openxmlformats.org/officeDocument/2006/relationships/slide" Target="/ppt/slides/slide5.xml" Id="R59c27e0a1cbc4d15" /><Relationship Type="http://schemas.openxmlformats.org/officeDocument/2006/relationships/slide" Target="/ppt/slides/slide6.xml" Id="R8d4e57e7ab724d73" /><Relationship Type="http://schemas.openxmlformats.org/officeDocument/2006/relationships/slide" Target="/ppt/slides/slide7.xml" Id="R7e040d40fc5845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188593ee694e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35c8b09664228" /><Relationship Type="http://schemas.openxmlformats.org/officeDocument/2006/relationships/theme" Target="/ppt/slideMasters/theme/theme1.xml" Id="Rd27432d3a2a14b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435c8b096642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59b8249b54d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174c777e34b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e64009aad4d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ea9ee17b046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bbd0520f143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cdb64ed924b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f9283cc314d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CARDEA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AS ble etablert [år] og holder til i Høvåg.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8 422 449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6 235 344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1 070 193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68 952 875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100 209 430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EIENDOM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LUND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FOTO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MARIANNE-LUND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LUND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EIENDOM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27 46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980 161 625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