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f322c3161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73b2c7c154f69"/>
  </p:sldMasterIdLst>
  <p:sldIdLst>
    <p:sldId xmlns:r="http://schemas.openxmlformats.org/officeDocument/2006/relationships" id="256" r:id="R9c08bea4c1d14277"/>
    <p:sldId xmlns:r="http://schemas.openxmlformats.org/officeDocument/2006/relationships" id="257" r:id="R7b6055b7076f461a"/>
    <p:sldId xmlns:r="http://schemas.openxmlformats.org/officeDocument/2006/relationships" id="258" r:id="Ra8750159b1304201"/>
    <p:sldId xmlns:r="http://schemas.openxmlformats.org/officeDocument/2006/relationships" id="259" r:id="Re5571321eba94eb0"/>
    <p:sldId xmlns:r="http://schemas.openxmlformats.org/officeDocument/2006/relationships" id="260" r:id="R26942f5523034efc"/>
    <p:sldId xmlns:r="http://schemas.openxmlformats.org/officeDocument/2006/relationships" id="261" r:id="R44234596b8c8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73b2c7c154f69" /><Relationship Type="http://schemas.openxmlformats.org/officeDocument/2006/relationships/slide" Target="/ppt/slides/slide1.xml" Id="R9c08bea4c1d14277" /><Relationship Type="http://schemas.openxmlformats.org/officeDocument/2006/relationships/slide" Target="/ppt/slides/slide2.xml" Id="R7b6055b7076f461a" /><Relationship Type="http://schemas.openxmlformats.org/officeDocument/2006/relationships/slide" Target="/ppt/slides/slide3.xml" Id="Ra8750159b1304201" /><Relationship Type="http://schemas.openxmlformats.org/officeDocument/2006/relationships/slide" Target="/ppt/slides/slide4.xml" Id="Re5571321eba94eb0" /><Relationship Type="http://schemas.openxmlformats.org/officeDocument/2006/relationships/slide" Target="/ppt/slides/slide5.xml" Id="R26942f5523034efc" /><Relationship Type="http://schemas.openxmlformats.org/officeDocument/2006/relationships/slide" Target="/ppt/slides/slide6.xml" Id="R44234596b8c8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a07f491f7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7a7453fff480e" /><Relationship Type="http://schemas.openxmlformats.org/officeDocument/2006/relationships/theme" Target="/ppt/slideMasters/theme/theme1.xml" Id="Rc626b76f8304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7a7453fff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7f54c3e58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ed4e4083f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c30c60344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6981ef10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5fb6b784c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cb0ef528e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27 46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980 161 625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AS</a:t>
            </a:r>
          </a:p>
        </p:txBody>
      </p:sp>
    </p:spTree>
  </p:cSld>
  <p:clrMapOvr>
    <a:masterClrMapping xmlns:a="http://schemas.openxmlformats.org/drawingml/2006/main"/>
  </p:clrMapOvr>
</p:sld>
</file>