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b740d016bb45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b7f22cca5640a8"/>
  </p:sldMasterIdLst>
  <p:sldIdLst>
    <p:sldId xmlns:r="http://schemas.openxmlformats.org/officeDocument/2006/relationships" id="256" r:id="R2651166adf6f4e29"/>
    <p:sldId xmlns:r="http://schemas.openxmlformats.org/officeDocument/2006/relationships" id="257" r:id="Re47ffa1f88e142dd"/>
    <p:sldId xmlns:r="http://schemas.openxmlformats.org/officeDocument/2006/relationships" id="258" r:id="Rbd5e5d9a254b4ad9"/>
    <p:sldId xmlns:r="http://schemas.openxmlformats.org/officeDocument/2006/relationships" id="259" r:id="R5638171d68444116"/>
    <p:sldId xmlns:r="http://schemas.openxmlformats.org/officeDocument/2006/relationships" id="260" r:id="Rd669c3a3726a47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b7f22cca5640a8" /><Relationship Type="http://schemas.openxmlformats.org/officeDocument/2006/relationships/slide" Target="/ppt/slides/slide1.xml" Id="R2651166adf6f4e29" /><Relationship Type="http://schemas.openxmlformats.org/officeDocument/2006/relationships/slide" Target="/ppt/slides/slide2.xml" Id="Re47ffa1f88e142dd" /><Relationship Type="http://schemas.openxmlformats.org/officeDocument/2006/relationships/slide" Target="/ppt/slides/slide3.xml" Id="Rbd5e5d9a254b4ad9" /><Relationship Type="http://schemas.openxmlformats.org/officeDocument/2006/relationships/slide" Target="/ppt/slides/slide4.xml" Id="R5638171d68444116" /><Relationship Type="http://schemas.openxmlformats.org/officeDocument/2006/relationships/slide" Target="/ppt/slides/slide5.xml" Id="Rd669c3a3726a47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add956a5484e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a24cfa5af46d2" /><Relationship Type="http://schemas.openxmlformats.org/officeDocument/2006/relationships/theme" Target="/ppt/slideMasters/theme/theme1.xml" Id="R5957d9ee41704c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0a24cfa5af46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c893423c942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9902fd16b4f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ab7d232e346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9ae02617942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5756808244f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ELVIA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ELVIA PENSJONSKASSE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12 32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bent.marius.undlien@hafslund.no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