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d833024eb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1ce6a414a4cb4"/>
  </p:sldMasterIdLst>
  <p:sldIdLst>
    <p:sldId xmlns:r="http://schemas.openxmlformats.org/officeDocument/2006/relationships" id="256" r:id="R399d2b02610140f3"/>
    <p:sldId xmlns:r="http://schemas.openxmlformats.org/officeDocument/2006/relationships" id="257" r:id="Rdb13ea6f75864821"/>
    <p:sldId xmlns:r="http://schemas.openxmlformats.org/officeDocument/2006/relationships" id="258" r:id="R985964f5abe94a5d"/>
    <p:sldId xmlns:r="http://schemas.openxmlformats.org/officeDocument/2006/relationships" id="259" r:id="R499995a4ca0a43f0"/>
    <p:sldId xmlns:r="http://schemas.openxmlformats.org/officeDocument/2006/relationships" id="260" r:id="R7f98a3e356674520"/>
    <p:sldId xmlns:r="http://schemas.openxmlformats.org/officeDocument/2006/relationships" id="261" r:id="R27edff0c7e774ad7"/>
    <p:sldId xmlns:r="http://schemas.openxmlformats.org/officeDocument/2006/relationships" id="262" r:id="R6d431c61a204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1ce6a414a4cb4" /><Relationship Type="http://schemas.openxmlformats.org/officeDocument/2006/relationships/slide" Target="/ppt/slides/slide1.xml" Id="R399d2b02610140f3" /><Relationship Type="http://schemas.openxmlformats.org/officeDocument/2006/relationships/slide" Target="/ppt/slides/slide2.xml" Id="Rdb13ea6f75864821" /><Relationship Type="http://schemas.openxmlformats.org/officeDocument/2006/relationships/slide" Target="/ppt/slides/slide3.xml" Id="R985964f5abe94a5d" /><Relationship Type="http://schemas.openxmlformats.org/officeDocument/2006/relationships/slide" Target="/ppt/slides/slide4.xml" Id="R499995a4ca0a43f0" /><Relationship Type="http://schemas.openxmlformats.org/officeDocument/2006/relationships/slide" Target="/ppt/slides/slide5.xml" Id="R7f98a3e356674520" /><Relationship Type="http://schemas.openxmlformats.org/officeDocument/2006/relationships/slide" Target="/ppt/slides/slide6.xml" Id="R27edff0c7e774ad7" /><Relationship Type="http://schemas.openxmlformats.org/officeDocument/2006/relationships/slide" Target="/ppt/slides/slide7.xml" Id="R6d431c61a204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945706838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035e45c047aa" /><Relationship Type="http://schemas.openxmlformats.org/officeDocument/2006/relationships/theme" Target="/ppt/slideMasters/theme/theme1.xml" Id="Re94959286e91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2035e45c0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43dad3e09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e9c655bc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8d3035ac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7383d8e2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3af60ca3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d24c596f2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1d68e2f85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