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aaf52af6c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3fa1f0c954605"/>
  </p:sldMasterIdLst>
  <p:sldIdLst>
    <p:sldId xmlns:r="http://schemas.openxmlformats.org/officeDocument/2006/relationships" id="256" r:id="Rc3ad3ee694f74b19"/>
    <p:sldId xmlns:r="http://schemas.openxmlformats.org/officeDocument/2006/relationships" id="257" r:id="R0f1f939fd0da45c9"/>
    <p:sldId xmlns:r="http://schemas.openxmlformats.org/officeDocument/2006/relationships" id="258" r:id="R06d6e78f896a4b15"/>
    <p:sldId xmlns:r="http://schemas.openxmlformats.org/officeDocument/2006/relationships" id="259" r:id="Rf82b628d6fba4f6b"/>
    <p:sldId xmlns:r="http://schemas.openxmlformats.org/officeDocument/2006/relationships" id="260" r:id="R543ca509f9894c47"/>
    <p:sldId xmlns:r="http://schemas.openxmlformats.org/officeDocument/2006/relationships" id="261" r:id="R9169b7d023f0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3fa1f0c954605" /><Relationship Type="http://schemas.openxmlformats.org/officeDocument/2006/relationships/slide" Target="/ppt/slides/slide1.xml" Id="Rc3ad3ee694f74b19" /><Relationship Type="http://schemas.openxmlformats.org/officeDocument/2006/relationships/slide" Target="/ppt/slides/slide2.xml" Id="R0f1f939fd0da45c9" /><Relationship Type="http://schemas.openxmlformats.org/officeDocument/2006/relationships/slide" Target="/ppt/slides/slide3.xml" Id="R06d6e78f896a4b15" /><Relationship Type="http://schemas.openxmlformats.org/officeDocument/2006/relationships/slide" Target="/ppt/slides/slide4.xml" Id="Rf82b628d6fba4f6b" /><Relationship Type="http://schemas.openxmlformats.org/officeDocument/2006/relationships/slide" Target="/ppt/slides/slide5.xml" Id="R543ca509f9894c47" /><Relationship Type="http://schemas.openxmlformats.org/officeDocument/2006/relationships/slide" Target="/ppt/slides/slide6.xml" Id="R9169b7d023f0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1c67c66e0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5f03858949f8" /><Relationship Type="http://schemas.openxmlformats.org/officeDocument/2006/relationships/theme" Target="/ppt/slideMasters/theme/theme1.xml" Id="R721d643a78eb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c5f038589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5c6d5276b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e0028360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1abd1c182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5f3f9f76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59b631d6c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265b8ab71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