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a90340eb5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66e5d4cbe4dd7"/>
  </p:sldMasterIdLst>
  <p:sldIdLst>
    <p:sldId xmlns:r="http://schemas.openxmlformats.org/officeDocument/2006/relationships" id="256" r:id="Ra02439fb44184e9c"/>
    <p:sldId xmlns:r="http://schemas.openxmlformats.org/officeDocument/2006/relationships" id="257" r:id="R384965d491844785"/>
    <p:sldId xmlns:r="http://schemas.openxmlformats.org/officeDocument/2006/relationships" id="258" r:id="Rb62f58f0ce584636"/>
    <p:sldId xmlns:r="http://schemas.openxmlformats.org/officeDocument/2006/relationships" id="259" r:id="R5fce76096e7349dd"/>
    <p:sldId xmlns:r="http://schemas.openxmlformats.org/officeDocument/2006/relationships" id="260" r:id="R4e01e16e167a417d"/>
    <p:sldId xmlns:r="http://schemas.openxmlformats.org/officeDocument/2006/relationships" id="261" r:id="R5d6a9784873b4a5f"/>
    <p:sldId xmlns:r="http://schemas.openxmlformats.org/officeDocument/2006/relationships" id="262" r:id="Re105e5e105ec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66e5d4cbe4dd7" /><Relationship Type="http://schemas.openxmlformats.org/officeDocument/2006/relationships/slide" Target="/ppt/slides/slide1.xml" Id="Ra02439fb44184e9c" /><Relationship Type="http://schemas.openxmlformats.org/officeDocument/2006/relationships/slide" Target="/ppt/slides/slide2.xml" Id="R384965d491844785" /><Relationship Type="http://schemas.openxmlformats.org/officeDocument/2006/relationships/slide" Target="/ppt/slides/slide3.xml" Id="Rb62f58f0ce584636" /><Relationship Type="http://schemas.openxmlformats.org/officeDocument/2006/relationships/slide" Target="/ppt/slides/slide4.xml" Id="R5fce76096e7349dd" /><Relationship Type="http://schemas.openxmlformats.org/officeDocument/2006/relationships/slide" Target="/ppt/slides/slide5.xml" Id="R4e01e16e167a417d" /><Relationship Type="http://schemas.openxmlformats.org/officeDocument/2006/relationships/slide" Target="/ppt/slides/slide6.xml" Id="R5d6a9784873b4a5f" /><Relationship Type="http://schemas.openxmlformats.org/officeDocument/2006/relationships/slide" Target="/ppt/slides/slide7.xml" Id="Re105e5e105ec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7a84301d0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241acbb3d4f00" /><Relationship Type="http://schemas.openxmlformats.org/officeDocument/2006/relationships/theme" Target="/ppt/slideMasters/theme/theme1.xml" Id="Red58a3967be4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241acbb3d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268dfb0f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eb0292041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dfdc0f063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90f1e2858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0c7251c15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fa0a14ebf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2186ac244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