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ab95cada2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cdb0eec2d4dd1"/>
  </p:sldMasterIdLst>
  <p:sldIdLst>
    <p:sldId xmlns:r="http://schemas.openxmlformats.org/officeDocument/2006/relationships" id="256" r:id="R3dbe8f11c3584ce6"/>
    <p:sldId xmlns:r="http://schemas.openxmlformats.org/officeDocument/2006/relationships" id="257" r:id="Rbb90b64e82aa4453"/>
    <p:sldId xmlns:r="http://schemas.openxmlformats.org/officeDocument/2006/relationships" id="258" r:id="Re52e51a368154c86"/>
    <p:sldId xmlns:r="http://schemas.openxmlformats.org/officeDocument/2006/relationships" id="259" r:id="Ra75c098daac74307"/>
    <p:sldId xmlns:r="http://schemas.openxmlformats.org/officeDocument/2006/relationships" id="260" r:id="R553570d701754251"/>
    <p:sldId xmlns:r="http://schemas.openxmlformats.org/officeDocument/2006/relationships" id="261" r:id="Rf2248f383d7645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cdb0eec2d4dd1" /><Relationship Type="http://schemas.openxmlformats.org/officeDocument/2006/relationships/slide" Target="/ppt/slides/slide1.xml" Id="R3dbe8f11c3584ce6" /><Relationship Type="http://schemas.openxmlformats.org/officeDocument/2006/relationships/slide" Target="/ppt/slides/slide2.xml" Id="Rbb90b64e82aa4453" /><Relationship Type="http://schemas.openxmlformats.org/officeDocument/2006/relationships/slide" Target="/ppt/slides/slide3.xml" Id="Re52e51a368154c86" /><Relationship Type="http://schemas.openxmlformats.org/officeDocument/2006/relationships/slide" Target="/ppt/slides/slide4.xml" Id="Ra75c098daac74307" /><Relationship Type="http://schemas.openxmlformats.org/officeDocument/2006/relationships/slide" Target="/ppt/slides/slide5.xml" Id="R553570d701754251" /><Relationship Type="http://schemas.openxmlformats.org/officeDocument/2006/relationships/slide" Target="/ppt/slides/slide6.xml" Id="Rf2248f383d7645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1fd881c91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9458caaf43f1" /><Relationship Type="http://schemas.openxmlformats.org/officeDocument/2006/relationships/theme" Target="/ppt/slideMasters/theme/theme1.xml" Id="R544ce317ad29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59458caaf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71b349b7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aed9085b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4bd86a95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a689ef810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152f9eab3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f3596904144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