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39308dcfba4e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cbbcb5fa5d4adf"/>
  </p:sldMasterIdLst>
  <p:sldIdLst>
    <p:sldId xmlns:r="http://schemas.openxmlformats.org/officeDocument/2006/relationships" id="256" r:id="Re1ea2c88982f4956"/>
    <p:sldId xmlns:r="http://schemas.openxmlformats.org/officeDocument/2006/relationships" id="257" r:id="Red25f8b13d64411a"/>
    <p:sldId xmlns:r="http://schemas.openxmlformats.org/officeDocument/2006/relationships" id="258" r:id="R5bdd44200f8f4a8a"/>
    <p:sldId xmlns:r="http://schemas.openxmlformats.org/officeDocument/2006/relationships" id="259" r:id="R16b17a3268d34510"/>
    <p:sldId xmlns:r="http://schemas.openxmlformats.org/officeDocument/2006/relationships" id="260" r:id="Rdd537a70cbc949e9"/>
    <p:sldId xmlns:r="http://schemas.openxmlformats.org/officeDocument/2006/relationships" id="261" r:id="R595638bda1c84aa9"/>
    <p:sldId xmlns:r="http://schemas.openxmlformats.org/officeDocument/2006/relationships" id="262" r:id="Rfd3324ecaf6b45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bbcb5fa5d4adf" /><Relationship Type="http://schemas.openxmlformats.org/officeDocument/2006/relationships/slide" Target="/ppt/slides/slide1.xml" Id="Re1ea2c88982f4956" /><Relationship Type="http://schemas.openxmlformats.org/officeDocument/2006/relationships/slide" Target="/ppt/slides/slide2.xml" Id="Red25f8b13d64411a" /><Relationship Type="http://schemas.openxmlformats.org/officeDocument/2006/relationships/slide" Target="/ppt/slides/slide3.xml" Id="R5bdd44200f8f4a8a" /><Relationship Type="http://schemas.openxmlformats.org/officeDocument/2006/relationships/slide" Target="/ppt/slides/slide4.xml" Id="R16b17a3268d34510" /><Relationship Type="http://schemas.openxmlformats.org/officeDocument/2006/relationships/slide" Target="/ppt/slides/slide5.xml" Id="Rdd537a70cbc949e9" /><Relationship Type="http://schemas.openxmlformats.org/officeDocument/2006/relationships/slide" Target="/ppt/slides/slide6.xml" Id="R595638bda1c84aa9" /><Relationship Type="http://schemas.openxmlformats.org/officeDocument/2006/relationships/slide" Target="/ppt/slides/slide7.xml" Id="Rfd3324ecaf6b45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52efeb7b9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359e54fc44776" /><Relationship Type="http://schemas.openxmlformats.org/officeDocument/2006/relationships/theme" Target="/ppt/slideMasters/theme/theme1.xml" Id="R94366be578e64f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359e54fc4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ec9118dcf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97bdfe1cc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584da117c45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093f0a89743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0a981d3fc43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79d6fd97043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3b95a349c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MENTOR MEDIER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MENTOR MEDIER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29 660 860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−2 015 477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24 858 909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194 626 604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462 407 478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AMBLE INVESTMENT AS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POLARIS MEDIA ASA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PINGST FÖRVALTNING AB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VÅRT LANDS BLADMISJON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STAX CAPITAL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KISTEFOS-MUSEETS DRIFTSFOND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03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www.mentormedier.no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980 111 741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