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97a56ca10b49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e186649fb64ea3"/>
  </p:sldMasterIdLst>
  <p:sldIdLst>
    <p:sldId xmlns:r="http://schemas.openxmlformats.org/officeDocument/2006/relationships" id="256" r:id="R58ab96952e014f3c"/>
    <p:sldId xmlns:r="http://schemas.openxmlformats.org/officeDocument/2006/relationships" id="257" r:id="Rda73f3c861d845ad"/>
    <p:sldId xmlns:r="http://schemas.openxmlformats.org/officeDocument/2006/relationships" id="258" r:id="R605dde46b8914860"/>
    <p:sldId xmlns:r="http://schemas.openxmlformats.org/officeDocument/2006/relationships" id="259" r:id="Rdb4e850418a64610"/>
    <p:sldId xmlns:r="http://schemas.openxmlformats.org/officeDocument/2006/relationships" id="260" r:id="R6307a3d4f7ec4a32"/>
    <p:sldId xmlns:r="http://schemas.openxmlformats.org/officeDocument/2006/relationships" id="261" r:id="Ra6f8642617514c59"/>
    <p:sldId xmlns:r="http://schemas.openxmlformats.org/officeDocument/2006/relationships" id="262" r:id="R4beafb46908040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e186649fb64ea3" /><Relationship Type="http://schemas.openxmlformats.org/officeDocument/2006/relationships/slide" Target="/ppt/slides/slide1.xml" Id="R58ab96952e014f3c" /><Relationship Type="http://schemas.openxmlformats.org/officeDocument/2006/relationships/slide" Target="/ppt/slides/slide2.xml" Id="Rda73f3c861d845ad" /><Relationship Type="http://schemas.openxmlformats.org/officeDocument/2006/relationships/slide" Target="/ppt/slides/slide3.xml" Id="R605dde46b8914860" /><Relationship Type="http://schemas.openxmlformats.org/officeDocument/2006/relationships/slide" Target="/ppt/slides/slide4.xml" Id="Rdb4e850418a64610" /><Relationship Type="http://schemas.openxmlformats.org/officeDocument/2006/relationships/slide" Target="/ppt/slides/slide5.xml" Id="R6307a3d4f7ec4a32" /><Relationship Type="http://schemas.openxmlformats.org/officeDocument/2006/relationships/slide" Target="/ppt/slides/slide6.xml" Id="Ra6f8642617514c59" /><Relationship Type="http://schemas.openxmlformats.org/officeDocument/2006/relationships/slide" Target="/ppt/slides/slide7.xml" Id="R4beafb46908040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2485cca2654b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0adcbcfc74eeb" /><Relationship Type="http://schemas.openxmlformats.org/officeDocument/2006/relationships/theme" Target="/ppt/slideMasters/theme/theme1.xml" Id="R5124d35578fe44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70adcbcfc74e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49a97ca924b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a41f57c774b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cbda6f05745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fe24d4b2d4b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f60f3e04240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15db7d0eb4f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8b8e5f09645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NJORD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NJORD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−488 833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414 393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40 928 971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50 743 851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CAPITAL AS  –  90,1 %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VIGMOSTAD INVEST AS  –  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Cort Adelers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39 97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980 093 468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GROUP AS</a:t>
            </a:r>
          </a:p>
        </p:txBody>
      </p:sp>
    </p:spTree>
  </p:cSld>
  <p:clrMapOvr>
    <a:masterClrMapping xmlns:a="http://schemas.openxmlformats.org/drawingml/2006/main"/>
  </p:clrMapOvr>
</p:sld>
</file>