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84c9c138f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19ad4cd5c4205"/>
  </p:sldMasterIdLst>
  <p:sldIdLst>
    <p:sldId xmlns:r="http://schemas.openxmlformats.org/officeDocument/2006/relationships" id="256" r:id="R8a9caf2f1e77494f"/>
    <p:sldId xmlns:r="http://schemas.openxmlformats.org/officeDocument/2006/relationships" id="257" r:id="R234b8d5216c5413a"/>
    <p:sldId xmlns:r="http://schemas.openxmlformats.org/officeDocument/2006/relationships" id="258" r:id="R3ef6059d34de4e10"/>
    <p:sldId xmlns:r="http://schemas.openxmlformats.org/officeDocument/2006/relationships" id="259" r:id="R6c3b8af53eae413a"/>
    <p:sldId xmlns:r="http://schemas.openxmlformats.org/officeDocument/2006/relationships" id="260" r:id="R2e9a3ea210dc4201"/>
    <p:sldId xmlns:r="http://schemas.openxmlformats.org/officeDocument/2006/relationships" id="261" r:id="R68d68afd789541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19ad4cd5c4205" /><Relationship Type="http://schemas.openxmlformats.org/officeDocument/2006/relationships/slide" Target="/ppt/slides/slide1.xml" Id="R8a9caf2f1e77494f" /><Relationship Type="http://schemas.openxmlformats.org/officeDocument/2006/relationships/slide" Target="/ppt/slides/slide2.xml" Id="R234b8d5216c5413a" /><Relationship Type="http://schemas.openxmlformats.org/officeDocument/2006/relationships/slide" Target="/ppt/slides/slide3.xml" Id="R3ef6059d34de4e10" /><Relationship Type="http://schemas.openxmlformats.org/officeDocument/2006/relationships/slide" Target="/ppt/slides/slide4.xml" Id="R6c3b8af53eae413a" /><Relationship Type="http://schemas.openxmlformats.org/officeDocument/2006/relationships/slide" Target="/ppt/slides/slide5.xml" Id="R2e9a3ea210dc4201" /><Relationship Type="http://schemas.openxmlformats.org/officeDocument/2006/relationships/slide" Target="/ppt/slides/slide6.xml" Id="R68d68afd789541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35d2cd749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34afa54a4c5a" /><Relationship Type="http://schemas.openxmlformats.org/officeDocument/2006/relationships/theme" Target="/ppt/slideMasters/theme/theme1.xml" Id="Rab4cb512a461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e34afa54a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8fcdb50b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972c62a8e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9be3f101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6d8a98c59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4418f3b8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f7f4cd57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