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866e7232c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9b20f2a2f452b"/>
  </p:sldMasterIdLst>
  <p:sldIdLst>
    <p:sldId xmlns:r="http://schemas.openxmlformats.org/officeDocument/2006/relationships" id="256" r:id="R0614aec0f7104eb3"/>
    <p:sldId xmlns:r="http://schemas.openxmlformats.org/officeDocument/2006/relationships" id="257" r:id="Re0d01302eeac49aa"/>
    <p:sldId xmlns:r="http://schemas.openxmlformats.org/officeDocument/2006/relationships" id="258" r:id="R8947143ba1ca44aa"/>
    <p:sldId xmlns:r="http://schemas.openxmlformats.org/officeDocument/2006/relationships" id="259" r:id="R484451425af8406a"/>
    <p:sldId xmlns:r="http://schemas.openxmlformats.org/officeDocument/2006/relationships" id="260" r:id="Rdcb00df5c7bf43ee"/>
    <p:sldId xmlns:r="http://schemas.openxmlformats.org/officeDocument/2006/relationships" id="261" r:id="R647aab0c0f344f61"/>
    <p:sldId xmlns:r="http://schemas.openxmlformats.org/officeDocument/2006/relationships" id="262" r:id="R4fab527e49ed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9b20f2a2f452b" /><Relationship Type="http://schemas.openxmlformats.org/officeDocument/2006/relationships/slide" Target="/ppt/slides/slide1.xml" Id="R0614aec0f7104eb3" /><Relationship Type="http://schemas.openxmlformats.org/officeDocument/2006/relationships/slide" Target="/ppt/slides/slide2.xml" Id="Re0d01302eeac49aa" /><Relationship Type="http://schemas.openxmlformats.org/officeDocument/2006/relationships/slide" Target="/ppt/slides/slide3.xml" Id="R8947143ba1ca44aa" /><Relationship Type="http://schemas.openxmlformats.org/officeDocument/2006/relationships/slide" Target="/ppt/slides/slide4.xml" Id="R484451425af8406a" /><Relationship Type="http://schemas.openxmlformats.org/officeDocument/2006/relationships/slide" Target="/ppt/slides/slide5.xml" Id="Rdcb00df5c7bf43ee" /><Relationship Type="http://schemas.openxmlformats.org/officeDocument/2006/relationships/slide" Target="/ppt/slides/slide6.xml" Id="R647aab0c0f344f61" /><Relationship Type="http://schemas.openxmlformats.org/officeDocument/2006/relationships/slide" Target="/ppt/slides/slide7.xml" Id="R4fab527e49ed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1692f0857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7bfe9e004ee5" /><Relationship Type="http://schemas.openxmlformats.org/officeDocument/2006/relationships/theme" Target="/ppt/slideMasters/theme/theme1.xml" Id="Re47b10a24151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c7bfe9e00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e86807b92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d70b9e2c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43307eb5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3bf4930c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77982571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43cfc3ef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51611c86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