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f393cb5fc64478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7673cc5e6504165"/>
  </p:sldMasterIdLst>
  <p:sldIdLst>
    <p:sldId xmlns:r="http://schemas.openxmlformats.org/officeDocument/2006/relationships" id="256" r:id="Ra4a474d533ba4822"/>
    <p:sldId xmlns:r="http://schemas.openxmlformats.org/officeDocument/2006/relationships" id="257" r:id="R99dd346102574bbd"/>
    <p:sldId xmlns:r="http://schemas.openxmlformats.org/officeDocument/2006/relationships" id="258" r:id="Rbe13cfa2ef564f93"/>
    <p:sldId xmlns:r="http://schemas.openxmlformats.org/officeDocument/2006/relationships" id="259" r:id="R8a4f06ad6de9458f"/>
    <p:sldId xmlns:r="http://schemas.openxmlformats.org/officeDocument/2006/relationships" id="260" r:id="R2e4d071ceb7747ac"/>
    <p:sldId xmlns:r="http://schemas.openxmlformats.org/officeDocument/2006/relationships" id="261" r:id="R7917fda75fb24c98"/>
    <p:sldId xmlns:r="http://schemas.openxmlformats.org/officeDocument/2006/relationships" id="262" r:id="Raa90528eda48475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673cc5e6504165" /><Relationship Type="http://schemas.openxmlformats.org/officeDocument/2006/relationships/slide" Target="/ppt/slides/slide1.xml" Id="Ra4a474d533ba4822" /><Relationship Type="http://schemas.openxmlformats.org/officeDocument/2006/relationships/slide" Target="/ppt/slides/slide2.xml" Id="R99dd346102574bbd" /><Relationship Type="http://schemas.openxmlformats.org/officeDocument/2006/relationships/slide" Target="/ppt/slides/slide3.xml" Id="Rbe13cfa2ef564f93" /><Relationship Type="http://schemas.openxmlformats.org/officeDocument/2006/relationships/slide" Target="/ppt/slides/slide4.xml" Id="R8a4f06ad6de9458f" /><Relationship Type="http://schemas.openxmlformats.org/officeDocument/2006/relationships/slide" Target="/ppt/slides/slide5.xml" Id="R2e4d071ceb7747ac" /><Relationship Type="http://schemas.openxmlformats.org/officeDocument/2006/relationships/slide" Target="/ppt/slides/slide6.xml" Id="R7917fda75fb24c98" /><Relationship Type="http://schemas.openxmlformats.org/officeDocument/2006/relationships/slide" Target="/ppt/slides/slide7.xml" Id="Raa90528eda48475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2e6f07fe404df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9dfaf5858d4bad" /><Relationship Type="http://schemas.openxmlformats.org/officeDocument/2006/relationships/theme" Target="/ppt/slideMasters/theme/theme1.xml" Id="Rb6270a5b2b1b457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49dfaf5858d4ba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26497b001446d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c9a5ed86974b4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6da4b979a843e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f31ad1e6e3420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0d23c89c8b447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0e2b692d484c9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40c07530184b8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REGNSKAPSBYRÅET SANDNES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REGNSKAPSBYRÅET SANDNES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REGNSKAPSBYRÅET SANDNES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REGNSKAPSBYRÅET SANDNES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REGNSKAPSBYRÅET SANDNES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REGNSKAPSBYRÅET SANDNES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2 486 317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329 024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274 725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867 289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1 399 949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REGNSKAPSBYRÅET SANDNES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MARGRETHE ROALSØ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REGNSKAPSBYRÅET SANDNES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Erling Skjalgsons gate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4307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68 14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post@regnskapsbyraet-sandnes.no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980 090 604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REGNSKAPSBYRÅET SANDNES AS</a:t>
            </a:r>
          </a:p>
        </p:txBody>
      </p:sp>
    </p:spTree>
  </p:cSld>
  <p:clrMapOvr>
    <a:masterClrMapping xmlns:a="http://schemas.openxmlformats.org/drawingml/2006/main"/>
  </p:clrMapOvr>
</p:sld>
</file>