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b0254566b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acf4ddbf247c3"/>
  </p:sldMasterIdLst>
  <p:sldIdLst>
    <p:sldId xmlns:r="http://schemas.openxmlformats.org/officeDocument/2006/relationships" id="256" r:id="Rbf2090df331545d5"/>
    <p:sldId xmlns:r="http://schemas.openxmlformats.org/officeDocument/2006/relationships" id="257" r:id="Rf54a265de8b0499e"/>
    <p:sldId xmlns:r="http://schemas.openxmlformats.org/officeDocument/2006/relationships" id="258" r:id="R9d084338423c4241"/>
    <p:sldId xmlns:r="http://schemas.openxmlformats.org/officeDocument/2006/relationships" id="259" r:id="Ra404539cf72243e8"/>
    <p:sldId xmlns:r="http://schemas.openxmlformats.org/officeDocument/2006/relationships" id="260" r:id="Rae18671d82b740a5"/>
    <p:sldId xmlns:r="http://schemas.openxmlformats.org/officeDocument/2006/relationships" id="261" r:id="R99f8890fcc15467d"/>
    <p:sldId xmlns:r="http://schemas.openxmlformats.org/officeDocument/2006/relationships" id="262" r:id="R7c7e2e715824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acf4ddbf247c3" /><Relationship Type="http://schemas.openxmlformats.org/officeDocument/2006/relationships/slide" Target="/ppt/slides/slide1.xml" Id="Rbf2090df331545d5" /><Relationship Type="http://schemas.openxmlformats.org/officeDocument/2006/relationships/slide" Target="/ppt/slides/slide2.xml" Id="Rf54a265de8b0499e" /><Relationship Type="http://schemas.openxmlformats.org/officeDocument/2006/relationships/slide" Target="/ppt/slides/slide3.xml" Id="R9d084338423c4241" /><Relationship Type="http://schemas.openxmlformats.org/officeDocument/2006/relationships/slide" Target="/ppt/slides/slide4.xml" Id="Ra404539cf72243e8" /><Relationship Type="http://schemas.openxmlformats.org/officeDocument/2006/relationships/slide" Target="/ppt/slides/slide5.xml" Id="Rae18671d82b740a5" /><Relationship Type="http://schemas.openxmlformats.org/officeDocument/2006/relationships/slide" Target="/ppt/slides/slide6.xml" Id="R99f8890fcc15467d" /><Relationship Type="http://schemas.openxmlformats.org/officeDocument/2006/relationships/slide" Target="/ppt/slides/slide7.xml" Id="R7c7e2e715824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03dc66676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5e3ac09ca4fb5" /><Relationship Type="http://schemas.openxmlformats.org/officeDocument/2006/relationships/theme" Target="/ppt/slideMasters/theme/theme1.xml" Id="R12129883daaf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5e3ac09ca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8c414361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ae1486ca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d12abcec9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37eb32a60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a8574003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9fad8481b4b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e19463a7e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INGEBORG LIND DEDICHEN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