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51cfc06a5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0c3fb538f49be"/>
  </p:sldMasterIdLst>
  <p:sldIdLst>
    <p:sldId xmlns:r="http://schemas.openxmlformats.org/officeDocument/2006/relationships" id="256" r:id="R4bb4a8f2c98a4723"/>
    <p:sldId xmlns:r="http://schemas.openxmlformats.org/officeDocument/2006/relationships" id="257" r:id="Red0fee3ecbcd4d46"/>
    <p:sldId xmlns:r="http://schemas.openxmlformats.org/officeDocument/2006/relationships" id="258" r:id="Rc8b59d66857d495d"/>
    <p:sldId xmlns:r="http://schemas.openxmlformats.org/officeDocument/2006/relationships" id="259" r:id="R945921edc8574cd9"/>
    <p:sldId xmlns:r="http://schemas.openxmlformats.org/officeDocument/2006/relationships" id="260" r:id="R21f40b7e81404c71"/>
    <p:sldId xmlns:r="http://schemas.openxmlformats.org/officeDocument/2006/relationships" id="261" r:id="R2a293840ccb2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0c3fb538f49be" /><Relationship Type="http://schemas.openxmlformats.org/officeDocument/2006/relationships/slide" Target="/ppt/slides/slide1.xml" Id="R4bb4a8f2c98a4723" /><Relationship Type="http://schemas.openxmlformats.org/officeDocument/2006/relationships/slide" Target="/ppt/slides/slide2.xml" Id="Red0fee3ecbcd4d46" /><Relationship Type="http://schemas.openxmlformats.org/officeDocument/2006/relationships/slide" Target="/ppt/slides/slide3.xml" Id="Rc8b59d66857d495d" /><Relationship Type="http://schemas.openxmlformats.org/officeDocument/2006/relationships/slide" Target="/ppt/slides/slide4.xml" Id="R945921edc8574cd9" /><Relationship Type="http://schemas.openxmlformats.org/officeDocument/2006/relationships/slide" Target="/ppt/slides/slide5.xml" Id="R21f40b7e81404c71" /><Relationship Type="http://schemas.openxmlformats.org/officeDocument/2006/relationships/slide" Target="/ppt/slides/slide6.xml" Id="R2a293840ccb2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8cc196de8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9d776703346c7" /><Relationship Type="http://schemas.openxmlformats.org/officeDocument/2006/relationships/theme" Target="/ppt/slideMasters/theme/theme1.xml" Id="R3e8f38c96729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9d7767033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63ce55928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7a63a1bb0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3e673f25d4e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7de5df61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d6949ceb442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7c7798a74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