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d1d17728e94f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98ac4c672a4504"/>
  </p:sldMasterIdLst>
  <p:sldIdLst>
    <p:sldId xmlns:r="http://schemas.openxmlformats.org/officeDocument/2006/relationships" id="256" r:id="R3b5fad5016cb42ad"/>
    <p:sldId xmlns:r="http://schemas.openxmlformats.org/officeDocument/2006/relationships" id="257" r:id="Ra6ac22af03014d5f"/>
    <p:sldId xmlns:r="http://schemas.openxmlformats.org/officeDocument/2006/relationships" id="258" r:id="R4e1c48e955534985"/>
    <p:sldId xmlns:r="http://schemas.openxmlformats.org/officeDocument/2006/relationships" id="259" r:id="R8d677be2b8454713"/>
    <p:sldId xmlns:r="http://schemas.openxmlformats.org/officeDocument/2006/relationships" id="260" r:id="R633d1dd9f1e54201"/>
    <p:sldId xmlns:r="http://schemas.openxmlformats.org/officeDocument/2006/relationships" id="261" r:id="Rc0f11daabc6240d8"/>
    <p:sldId xmlns:r="http://schemas.openxmlformats.org/officeDocument/2006/relationships" id="262" r:id="R7de227771ff54e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98ac4c672a4504" /><Relationship Type="http://schemas.openxmlformats.org/officeDocument/2006/relationships/slide" Target="/ppt/slides/slide1.xml" Id="R3b5fad5016cb42ad" /><Relationship Type="http://schemas.openxmlformats.org/officeDocument/2006/relationships/slide" Target="/ppt/slides/slide2.xml" Id="Ra6ac22af03014d5f" /><Relationship Type="http://schemas.openxmlformats.org/officeDocument/2006/relationships/slide" Target="/ppt/slides/slide3.xml" Id="R4e1c48e955534985" /><Relationship Type="http://schemas.openxmlformats.org/officeDocument/2006/relationships/slide" Target="/ppt/slides/slide4.xml" Id="R8d677be2b8454713" /><Relationship Type="http://schemas.openxmlformats.org/officeDocument/2006/relationships/slide" Target="/ppt/slides/slide5.xml" Id="R633d1dd9f1e54201" /><Relationship Type="http://schemas.openxmlformats.org/officeDocument/2006/relationships/slide" Target="/ppt/slides/slide6.xml" Id="Rc0f11daabc6240d8" /><Relationship Type="http://schemas.openxmlformats.org/officeDocument/2006/relationships/slide" Target="/ppt/slides/slide7.xml" Id="R7de227771ff54e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2b284909f54f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0c2ea622b46af" /><Relationship Type="http://schemas.openxmlformats.org/officeDocument/2006/relationships/theme" Target="/ppt/slideMasters/theme/theme1.xml" Id="Re8df697cebc745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30c2ea622b46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7eebd6e3747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b55fb632714c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ef9793bac849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2a8ef537b45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3fdfa3259a45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c0afebd70b44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aa2edc89044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TØMRERMESTER KJETIL ERIKSEN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TØMRERMESTER KJETIL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TØMRERMESTER KJETIL ERIKSEN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TØMRERMESTER KJETIL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TØMRERMESTER KJETIL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TØMRERMESTER KJETIL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31 568 754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846 747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630 393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−571 553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8 722 194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TØMRERMESTER KJETIL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ERIKSEN HOLDING AS  –  43,4 %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KRONLUND HOLDING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MATS ERIKSEN HOLDING AS  –  18,0 %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MIKKEL LEVERSEN BØE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MARKUS MATRE  –  0,6 %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TØMRERMESTER KJETIL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Standardveien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22 41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980 019 829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TØMRERMESTER KJETIL ERIKSEN AS</a:t>
            </a:r>
          </a:p>
        </p:txBody>
      </p:sp>
    </p:spTree>
  </p:cSld>
  <p:clrMapOvr>
    <a:masterClrMapping xmlns:a="http://schemas.openxmlformats.org/drawingml/2006/main"/>
  </p:clrMapOvr>
</p:sld>
</file>