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799a5096e342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38a346ac5549f9"/>
  </p:sldMasterIdLst>
  <p:sldIdLst>
    <p:sldId xmlns:r="http://schemas.openxmlformats.org/officeDocument/2006/relationships" id="256" r:id="R0317ef63cd674cfd"/>
    <p:sldId xmlns:r="http://schemas.openxmlformats.org/officeDocument/2006/relationships" id="257" r:id="R7e64b9bc83d241a2"/>
    <p:sldId xmlns:r="http://schemas.openxmlformats.org/officeDocument/2006/relationships" id="258" r:id="R4f6e4b0075194c29"/>
    <p:sldId xmlns:r="http://schemas.openxmlformats.org/officeDocument/2006/relationships" id="259" r:id="Rd04bb1ca5ae84a60"/>
    <p:sldId xmlns:r="http://schemas.openxmlformats.org/officeDocument/2006/relationships" id="260" r:id="R2015d0f968d648f8"/>
    <p:sldId xmlns:r="http://schemas.openxmlformats.org/officeDocument/2006/relationships" id="261" r:id="R53da728eb29343fa"/>
    <p:sldId xmlns:r="http://schemas.openxmlformats.org/officeDocument/2006/relationships" id="262" r:id="R96f082d3b2834d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38a346ac5549f9" /><Relationship Type="http://schemas.openxmlformats.org/officeDocument/2006/relationships/slide" Target="/ppt/slides/slide1.xml" Id="R0317ef63cd674cfd" /><Relationship Type="http://schemas.openxmlformats.org/officeDocument/2006/relationships/slide" Target="/ppt/slides/slide2.xml" Id="R7e64b9bc83d241a2" /><Relationship Type="http://schemas.openxmlformats.org/officeDocument/2006/relationships/slide" Target="/ppt/slides/slide3.xml" Id="R4f6e4b0075194c29" /><Relationship Type="http://schemas.openxmlformats.org/officeDocument/2006/relationships/slide" Target="/ppt/slides/slide4.xml" Id="Rd04bb1ca5ae84a60" /><Relationship Type="http://schemas.openxmlformats.org/officeDocument/2006/relationships/slide" Target="/ppt/slides/slide5.xml" Id="R2015d0f968d648f8" /><Relationship Type="http://schemas.openxmlformats.org/officeDocument/2006/relationships/slide" Target="/ppt/slides/slide6.xml" Id="R53da728eb29343fa" /><Relationship Type="http://schemas.openxmlformats.org/officeDocument/2006/relationships/slide" Target="/ppt/slides/slide7.xml" Id="R96f082d3b2834d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0ca75509df49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4d0346f4ce4ff3" /><Relationship Type="http://schemas.openxmlformats.org/officeDocument/2006/relationships/theme" Target="/ppt/slideMasters/theme/theme1.xml" Id="Rab9c4c64cc0e41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4d0346f4ce4f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25e039124040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1558367bdd4f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915245adba4a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eda03d731349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2bfcbb0b6d4a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7cd88030c643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5939e4a3e140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PUREGAS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PUREGAS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PUREGAS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PUREGAS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PUREGAS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PUREGAS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−80 389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140 673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37 976 972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39 066 229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PUREGAS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 AGERUP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BENEDICTE ELISABETH BAKKE AGERUP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PUREGAS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Skøyenveien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52 35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979 995 350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PUREGAS AS</a:t>
            </a:r>
          </a:p>
        </p:txBody>
      </p:sp>
    </p:spTree>
  </p:cSld>
  <p:clrMapOvr>
    <a:masterClrMapping xmlns:a="http://schemas.openxmlformats.org/drawingml/2006/main"/>
  </p:clrMapOvr>
</p:sld>
</file>