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1d8db012b7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7faf2886274938"/>
  </p:sldMasterIdLst>
  <p:sldIdLst>
    <p:sldId xmlns:r="http://schemas.openxmlformats.org/officeDocument/2006/relationships" id="256" r:id="R04e5bf7509914c47"/>
    <p:sldId xmlns:r="http://schemas.openxmlformats.org/officeDocument/2006/relationships" id="257" r:id="Rc0f9b88ef3a34ef4"/>
    <p:sldId xmlns:r="http://schemas.openxmlformats.org/officeDocument/2006/relationships" id="258" r:id="R102485efed0c4375"/>
    <p:sldId xmlns:r="http://schemas.openxmlformats.org/officeDocument/2006/relationships" id="259" r:id="Rfdccdea25e824ec9"/>
    <p:sldId xmlns:r="http://schemas.openxmlformats.org/officeDocument/2006/relationships" id="260" r:id="Rfe51fda946d84a03"/>
    <p:sldId xmlns:r="http://schemas.openxmlformats.org/officeDocument/2006/relationships" id="261" r:id="R773aa3cf0bdb4a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7faf2886274938" /><Relationship Type="http://schemas.openxmlformats.org/officeDocument/2006/relationships/slide" Target="/ppt/slides/slide1.xml" Id="R04e5bf7509914c47" /><Relationship Type="http://schemas.openxmlformats.org/officeDocument/2006/relationships/slide" Target="/ppt/slides/slide2.xml" Id="Rc0f9b88ef3a34ef4" /><Relationship Type="http://schemas.openxmlformats.org/officeDocument/2006/relationships/slide" Target="/ppt/slides/slide3.xml" Id="R102485efed0c4375" /><Relationship Type="http://schemas.openxmlformats.org/officeDocument/2006/relationships/slide" Target="/ppt/slides/slide4.xml" Id="Rfdccdea25e824ec9" /><Relationship Type="http://schemas.openxmlformats.org/officeDocument/2006/relationships/slide" Target="/ppt/slides/slide5.xml" Id="Rfe51fda946d84a03" /><Relationship Type="http://schemas.openxmlformats.org/officeDocument/2006/relationships/slide" Target="/ppt/slides/slide6.xml" Id="R773aa3cf0bdb4a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8da2f7f3a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d763dd2244b48" /><Relationship Type="http://schemas.openxmlformats.org/officeDocument/2006/relationships/theme" Target="/ppt/slideMasters/theme/theme1.xml" Id="Red5f2245b65647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8d763dd224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88d67c1a247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d22f54a65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a26d6a94440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69a9615bd47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e7c89ac2948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87c4f79e44f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PUREGAS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PUREGAS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PUREGAS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PUREGAS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PUREGAS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PUREGAS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52 35 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979 995 350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PUREGAS AS</a:t>
            </a:r>
          </a:p>
        </p:txBody>
      </p:sp>
    </p:spTree>
  </p:cSld>
  <p:clrMapOvr>
    <a:masterClrMapping xmlns:a="http://schemas.openxmlformats.org/drawingml/2006/main"/>
  </p:clrMapOvr>
</p:sld>
</file>