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bb8bd8eac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6396677334ae7"/>
  </p:sldMasterIdLst>
  <p:sldIdLst>
    <p:sldId xmlns:r="http://schemas.openxmlformats.org/officeDocument/2006/relationships" id="256" r:id="Rde918952535f457a"/>
    <p:sldId xmlns:r="http://schemas.openxmlformats.org/officeDocument/2006/relationships" id="257" r:id="R98bc97f436c243b5"/>
    <p:sldId xmlns:r="http://schemas.openxmlformats.org/officeDocument/2006/relationships" id="258" r:id="R551f28387be14d58"/>
    <p:sldId xmlns:r="http://schemas.openxmlformats.org/officeDocument/2006/relationships" id="259" r:id="R7e42880fc2364beb"/>
    <p:sldId xmlns:r="http://schemas.openxmlformats.org/officeDocument/2006/relationships" id="260" r:id="R2dcb1b9d38104f1f"/>
    <p:sldId xmlns:r="http://schemas.openxmlformats.org/officeDocument/2006/relationships" id="261" r:id="R72cc4c1f07da4a1b"/>
    <p:sldId xmlns:r="http://schemas.openxmlformats.org/officeDocument/2006/relationships" id="262" r:id="Rffaab9f6c14d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6396677334ae7" /><Relationship Type="http://schemas.openxmlformats.org/officeDocument/2006/relationships/slide" Target="/ppt/slides/slide1.xml" Id="Rde918952535f457a" /><Relationship Type="http://schemas.openxmlformats.org/officeDocument/2006/relationships/slide" Target="/ppt/slides/slide2.xml" Id="R98bc97f436c243b5" /><Relationship Type="http://schemas.openxmlformats.org/officeDocument/2006/relationships/slide" Target="/ppt/slides/slide3.xml" Id="R551f28387be14d58" /><Relationship Type="http://schemas.openxmlformats.org/officeDocument/2006/relationships/slide" Target="/ppt/slides/slide4.xml" Id="R7e42880fc2364beb" /><Relationship Type="http://schemas.openxmlformats.org/officeDocument/2006/relationships/slide" Target="/ppt/slides/slide5.xml" Id="R2dcb1b9d38104f1f" /><Relationship Type="http://schemas.openxmlformats.org/officeDocument/2006/relationships/slide" Target="/ppt/slides/slide6.xml" Id="R72cc4c1f07da4a1b" /><Relationship Type="http://schemas.openxmlformats.org/officeDocument/2006/relationships/slide" Target="/ppt/slides/slide7.xml" Id="Rffaab9f6c14d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ce72bd285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2fe24823d43d7" /><Relationship Type="http://schemas.openxmlformats.org/officeDocument/2006/relationships/theme" Target="/ppt/slideMasters/theme/theme1.xml" Id="R1631653d3a57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2fe24823d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91f208a03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9844c5577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e95cf2121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1ad0be9ad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aefe464ea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7c7658fcb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49cdff15e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HYTTESERVICE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HYTTESERVICE AS ble etablert [år] og holder til i Hovden I Setesdal.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432 615 695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5 239 572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3 528 286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170 208 469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317 936 294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BREIVEGEN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PAASAN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4755 Hovden I Setesdal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93 95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HYTTESERVICE AS</a:t>
            </a:r>
          </a:p>
        </p:txBody>
      </p:sp>
    </p:spTree>
  </p:cSld>
  <p:clrMapOvr>
    <a:masterClrMapping xmlns:a="http://schemas.openxmlformats.org/drawingml/2006/main"/>
  </p:clrMapOvr>
</p:sld>
</file>