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9f365ee9d043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55b380341e42e7"/>
  </p:sldMasterIdLst>
  <p:sldIdLst>
    <p:sldId xmlns:r="http://schemas.openxmlformats.org/officeDocument/2006/relationships" id="256" r:id="R2070afdc36534217"/>
    <p:sldId xmlns:r="http://schemas.openxmlformats.org/officeDocument/2006/relationships" id="257" r:id="Rc27e183840434bc0"/>
    <p:sldId xmlns:r="http://schemas.openxmlformats.org/officeDocument/2006/relationships" id="258" r:id="R90008d32a22c4b88"/>
    <p:sldId xmlns:r="http://schemas.openxmlformats.org/officeDocument/2006/relationships" id="259" r:id="R6fd13f0fff434d6f"/>
    <p:sldId xmlns:r="http://schemas.openxmlformats.org/officeDocument/2006/relationships" id="260" r:id="R6a818b64de284043"/>
    <p:sldId xmlns:r="http://schemas.openxmlformats.org/officeDocument/2006/relationships" id="261" r:id="R57de8bac54d84dc8"/>
    <p:sldId xmlns:r="http://schemas.openxmlformats.org/officeDocument/2006/relationships" id="262" r:id="Re592ccba2aaa47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5b380341e42e7" /><Relationship Type="http://schemas.openxmlformats.org/officeDocument/2006/relationships/slide" Target="/ppt/slides/slide1.xml" Id="R2070afdc36534217" /><Relationship Type="http://schemas.openxmlformats.org/officeDocument/2006/relationships/slide" Target="/ppt/slides/slide2.xml" Id="Rc27e183840434bc0" /><Relationship Type="http://schemas.openxmlformats.org/officeDocument/2006/relationships/slide" Target="/ppt/slides/slide3.xml" Id="R90008d32a22c4b88" /><Relationship Type="http://schemas.openxmlformats.org/officeDocument/2006/relationships/slide" Target="/ppt/slides/slide4.xml" Id="R6fd13f0fff434d6f" /><Relationship Type="http://schemas.openxmlformats.org/officeDocument/2006/relationships/slide" Target="/ppt/slides/slide5.xml" Id="R6a818b64de284043" /><Relationship Type="http://schemas.openxmlformats.org/officeDocument/2006/relationships/slide" Target="/ppt/slides/slide6.xml" Id="R57de8bac54d84dc8" /><Relationship Type="http://schemas.openxmlformats.org/officeDocument/2006/relationships/slide" Target="/ppt/slides/slide7.xml" Id="Re592ccba2aaa47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a6ae7769e340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f2ce9c7fd43be" /><Relationship Type="http://schemas.openxmlformats.org/officeDocument/2006/relationships/theme" Target="/ppt/slideMasters/theme/theme1.xml" Id="Rc656330580dc4c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9f2ce9c7fd43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24bc1059849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7e6e6b8f440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c4a52bfc747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516c7276444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40a2f2ec440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24634227344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dd3cc9fbc4e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WITSØ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WITSØ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WITSØ MASKIN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WITSØ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WITSØ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WITSØ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17 571 532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1 304 361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980 906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2 924 452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6 096 572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WITSØ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WITSØ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WITSØ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WITSØ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Storøya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15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979 952 228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WITSØ MASKIN AS</a:t>
            </a:r>
          </a:p>
        </p:txBody>
      </p:sp>
    </p:spTree>
  </p:cSld>
  <p:clrMapOvr>
    <a:masterClrMapping xmlns:a="http://schemas.openxmlformats.org/drawingml/2006/main"/>
  </p:clrMapOvr>
</p:sld>
</file>