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7c890810d3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749663beef4649"/>
  </p:sldMasterIdLst>
  <p:sldIdLst>
    <p:sldId xmlns:r="http://schemas.openxmlformats.org/officeDocument/2006/relationships" id="256" r:id="Recfbe53eb03d4442"/>
    <p:sldId xmlns:r="http://schemas.openxmlformats.org/officeDocument/2006/relationships" id="257" r:id="Rbc961c8e48754fa9"/>
    <p:sldId xmlns:r="http://schemas.openxmlformats.org/officeDocument/2006/relationships" id="258" r:id="R7bdc30e601594893"/>
    <p:sldId xmlns:r="http://schemas.openxmlformats.org/officeDocument/2006/relationships" id="259" r:id="Rffb81b8327504ab9"/>
    <p:sldId xmlns:r="http://schemas.openxmlformats.org/officeDocument/2006/relationships" id="260" r:id="Rfe8f56979986480c"/>
    <p:sldId xmlns:r="http://schemas.openxmlformats.org/officeDocument/2006/relationships" id="261" r:id="R2751b01d85084dee"/>
    <p:sldId xmlns:r="http://schemas.openxmlformats.org/officeDocument/2006/relationships" id="262" r:id="Rba83a1e79df7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49663beef4649" /><Relationship Type="http://schemas.openxmlformats.org/officeDocument/2006/relationships/slide" Target="/ppt/slides/slide1.xml" Id="Recfbe53eb03d4442" /><Relationship Type="http://schemas.openxmlformats.org/officeDocument/2006/relationships/slide" Target="/ppt/slides/slide2.xml" Id="Rbc961c8e48754fa9" /><Relationship Type="http://schemas.openxmlformats.org/officeDocument/2006/relationships/slide" Target="/ppt/slides/slide3.xml" Id="R7bdc30e601594893" /><Relationship Type="http://schemas.openxmlformats.org/officeDocument/2006/relationships/slide" Target="/ppt/slides/slide4.xml" Id="Rffb81b8327504ab9" /><Relationship Type="http://schemas.openxmlformats.org/officeDocument/2006/relationships/slide" Target="/ppt/slides/slide5.xml" Id="Rfe8f56979986480c" /><Relationship Type="http://schemas.openxmlformats.org/officeDocument/2006/relationships/slide" Target="/ppt/slides/slide6.xml" Id="R2751b01d85084dee" /><Relationship Type="http://schemas.openxmlformats.org/officeDocument/2006/relationships/slide" Target="/ppt/slides/slide7.xml" Id="Rba83a1e79df7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bbc64452840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dd81f4c6c4528" /><Relationship Type="http://schemas.openxmlformats.org/officeDocument/2006/relationships/theme" Target="/ppt/slideMasters/theme/theme1.xml" Id="R5284c8b85c574e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8dd81f4c6c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5b1b7220d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e49a145f644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4611d136240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99b73474443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e3eab7aef42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0be1ed0ec4f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f0b6a2b0e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HOTEL FEVIK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HOTEL FEVIK AS ble etablert [år] og holder til i Fevik.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59 625 256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13 462 278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Hausland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4870 Fevik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979 938 411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