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bb3e89d42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e5e13fc274682"/>
  </p:sldMasterIdLst>
  <p:sldIdLst>
    <p:sldId xmlns:r="http://schemas.openxmlformats.org/officeDocument/2006/relationships" id="256" r:id="Rd98cd091ef77437b"/>
    <p:sldId xmlns:r="http://schemas.openxmlformats.org/officeDocument/2006/relationships" id="257" r:id="R32b9cda8a27e475d"/>
    <p:sldId xmlns:r="http://schemas.openxmlformats.org/officeDocument/2006/relationships" id="258" r:id="R7a47fabb38ce4337"/>
    <p:sldId xmlns:r="http://schemas.openxmlformats.org/officeDocument/2006/relationships" id="259" r:id="R78f6c001fc884721"/>
    <p:sldId xmlns:r="http://schemas.openxmlformats.org/officeDocument/2006/relationships" id="260" r:id="R0c49fe1a8fff4be5"/>
    <p:sldId xmlns:r="http://schemas.openxmlformats.org/officeDocument/2006/relationships" id="261" r:id="R56c9e76d6f0f41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e5e13fc274682" /><Relationship Type="http://schemas.openxmlformats.org/officeDocument/2006/relationships/slide" Target="/ppt/slides/slide1.xml" Id="Rd98cd091ef77437b" /><Relationship Type="http://schemas.openxmlformats.org/officeDocument/2006/relationships/slide" Target="/ppt/slides/slide2.xml" Id="R32b9cda8a27e475d" /><Relationship Type="http://schemas.openxmlformats.org/officeDocument/2006/relationships/slide" Target="/ppt/slides/slide3.xml" Id="R7a47fabb38ce4337" /><Relationship Type="http://schemas.openxmlformats.org/officeDocument/2006/relationships/slide" Target="/ppt/slides/slide4.xml" Id="R78f6c001fc884721" /><Relationship Type="http://schemas.openxmlformats.org/officeDocument/2006/relationships/slide" Target="/ppt/slides/slide5.xml" Id="R0c49fe1a8fff4be5" /><Relationship Type="http://schemas.openxmlformats.org/officeDocument/2006/relationships/slide" Target="/ppt/slides/slide6.xml" Id="R56c9e76d6f0f41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38e030873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c88b4ddf148ac" /><Relationship Type="http://schemas.openxmlformats.org/officeDocument/2006/relationships/theme" Target="/ppt/slideMasters/theme/theme1.xml" Id="Rf358394ec4ce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c88b4ddf1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31851bd641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eb04a5ad6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62406484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298e42e8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49c138aa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5335a2f8d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HOTEL FEVIK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Hausland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979 938 411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