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ec1940c6e74f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5d4c452af4403f"/>
  </p:sldMasterIdLst>
  <p:sldIdLst>
    <p:sldId xmlns:r="http://schemas.openxmlformats.org/officeDocument/2006/relationships" id="256" r:id="Rf14d4680833e4163"/>
    <p:sldId xmlns:r="http://schemas.openxmlformats.org/officeDocument/2006/relationships" id="257" r:id="Rf7548c874a2f4eb9"/>
    <p:sldId xmlns:r="http://schemas.openxmlformats.org/officeDocument/2006/relationships" id="258" r:id="R52ec749d8da6481e"/>
    <p:sldId xmlns:r="http://schemas.openxmlformats.org/officeDocument/2006/relationships" id="259" r:id="R870f28b22d774457"/>
    <p:sldId xmlns:r="http://schemas.openxmlformats.org/officeDocument/2006/relationships" id="260" r:id="R7e40eb63ca004b1d"/>
    <p:sldId xmlns:r="http://schemas.openxmlformats.org/officeDocument/2006/relationships" id="261" r:id="R8c0d5256cc6043c1"/>
    <p:sldId xmlns:r="http://schemas.openxmlformats.org/officeDocument/2006/relationships" id="262" r:id="Rbc6a96fb2b944b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5d4c452af4403f" /><Relationship Type="http://schemas.openxmlformats.org/officeDocument/2006/relationships/slide" Target="/ppt/slides/slide1.xml" Id="Rf14d4680833e4163" /><Relationship Type="http://schemas.openxmlformats.org/officeDocument/2006/relationships/slide" Target="/ppt/slides/slide2.xml" Id="Rf7548c874a2f4eb9" /><Relationship Type="http://schemas.openxmlformats.org/officeDocument/2006/relationships/slide" Target="/ppt/slides/slide3.xml" Id="R52ec749d8da6481e" /><Relationship Type="http://schemas.openxmlformats.org/officeDocument/2006/relationships/slide" Target="/ppt/slides/slide4.xml" Id="R870f28b22d774457" /><Relationship Type="http://schemas.openxmlformats.org/officeDocument/2006/relationships/slide" Target="/ppt/slides/slide5.xml" Id="R7e40eb63ca004b1d" /><Relationship Type="http://schemas.openxmlformats.org/officeDocument/2006/relationships/slide" Target="/ppt/slides/slide6.xml" Id="R8c0d5256cc6043c1" /><Relationship Type="http://schemas.openxmlformats.org/officeDocument/2006/relationships/slide" Target="/ppt/slides/slide7.xml" Id="Rbc6a96fb2b944b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9ef6bec66345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deacf53264557" /><Relationship Type="http://schemas.openxmlformats.org/officeDocument/2006/relationships/theme" Target="/ppt/slideMasters/theme/theme1.xml" Id="R49cb4c5f94844a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6deacf532645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64b70fcbb45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72598455644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3821490a946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b0861d1d743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049e8b40747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06b5217b543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51a279bc347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HORVNESVEIEN 70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HORVNESVEIEN 70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HORVNESVEIEN 70 AS ble etablert [år] og holder til i Sandnessjøen.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HORVNESVEIEN 70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HORVNESVEIEN 70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HORVNESVEIEN 70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−91 461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974 335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HORVNESVEIEN 70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VILJE2M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BUGGE CARL ULRIK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BUGGE METTE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BUGGE PÅL FREDRIK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HORVNESVEIEN 70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Ibsens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8800 Sandnessjøen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cubugge@online.no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979 932 839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HORVNESVEIEN 70 AS</a:t>
            </a:r>
          </a:p>
        </p:txBody>
      </p:sp>
    </p:spTree>
  </p:cSld>
  <p:clrMapOvr>
    <a:masterClrMapping xmlns:a="http://schemas.openxmlformats.org/drawingml/2006/main"/>
  </p:clrMapOvr>
</p:sld>
</file>