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cba9dd964248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3d0f2ec1ab248c5"/>
  </p:sldMasterIdLst>
  <p:sldIdLst>
    <p:sldId xmlns:r="http://schemas.openxmlformats.org/officeDocument/2006/relationships" id="256" r:id="R6069be50bae5411e"/>
    <p:sldId xmlns:r="http://schemas.openxmlformats.org/officeDocument/2006/relationships" id="257" r:id="Rfd2761afe3ea4f4b"/>
    <p:sldId xmlns:r="http://schemas.openxmlformats.org/officeDocument/2006/relationships" id="258" r:id="R430063b343544873"/>
    <p:sldId xmlns:r="http://schemas.openxmlformats.org/officeDocument/2006/relationships" id="259" r:id="R0e59fabde3f44c68"/>
    <p:sldId xmlns:r="http://schemas.openxmlformats.org/officeDocument/2006/relationships" id="260" r:id="R4108f6c0388d4e5a"/>
    <p:sldId xmlns:r="http://schemas.openxmlformats.org/officeDocument/2006/relationships" id="261" r:id="R07bff441030447fc"/>
    <p:sldId xmlns:r="http://schemas.openxmlformats.org/officeDocument/2006/relationships" id="262" r:id="Rc8179e9b74e64ee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d0f2ec1ab248c5" /><Relationship Type="http://schemas.openxmlformats.org/officeDocument/2006/relationships/slide" Target="/ppt/slides/slide1.xml" Id="R6069be50bae5411e" /><Relationship Type="http://schemas.openxmlformats.org/officeDocument/2006/relationships/slide" Target="/ppt/slides/slide2.xml" Id="Rfd2761afe3ea4f4b" /><Relationship Type="http://schemas.openxmlformats.org/officeDocument/2006/relationships/slide" Target="/ppt/slides/slide3.xml" Id="R430063b343544873" /><Relationship Type="http://schemas.openxmlformats.org/officeDocument/2006/relationships/slide" Target="/ppt/slides/slide4.xml" Id="R0e59fabde3f44c68" /><Relationship Type="http://schemas.openxmlformats.org/officeDocument/2006/relationships/slide" Target="/ppt/slides/slide5.xml" Id="R4108f6c0388d4e5a" /><Relationship Type="http://schemas.openxmlformats.org/officeDocument/2006/relationships/slide" Target="/ppt/slides/slide6.xml" Id="R07bff441030447fc" /><Relationship Type="http://schemas.openxmlformats.org/officeDocument/2006/relationships/slide" Target="/ppt/slides/slide7.xml" Id="Rc8179e9b74e64ee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0be723c355476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5c2863c28c4a42" /><Relationship Type="http://schemas.openxmlformats.org/officeDocument/2006/relationships/theme" Target="/ppt/slideMasters/theme/theme1.xml" Id="R313ec452106b49c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5c2863c28c4a4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3cc7d9ce4640c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da51c87330450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bd967c369644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954e56644b4bc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b356fd0d3c451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ed2a68856c49f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deea580c6843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ATACAMA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ATACAMA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ATACAMA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ATACAMA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ATACAMA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ATACAMA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−46 185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1 465 658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13 028 157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13 029 501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ATACAMA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 HAAVIK TJELTA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RUNE HAAVIK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LILLIAN HAAVIK TJELTA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MARIT JOHANNE HAAVIK TJELTA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ATACAMA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Soltunveien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56 65 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979 928 459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ATACAMA AS</a:t>
            </a:r>
          </a:p>
        </p:txBody>
      </p:sp>
    </p:spTree>
  </p:cSld>
  <p:clrMapOvr>
    <a:masterClrMapping xmlns:a="http://schemas.openxmlformats.org/drawingml/2006/main"/>
  </p:clrMapOvr>
</p:sld>
</file>