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1e812ca34245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37da1eca54db6"/>
  </p:sldMasterIdLst>
  <p:sldIdLst>
    <p:sldId xmlns:r="http://schemas.openxmlformats.org/officeDocument/2006/relationships" id="256" r:id="R876035a828ff487a"/>
    <p:sldId xmlns:r="http://schemas.openxmlformats.org/officeDocument/2006/relationships" id="257" r:id="R4d71f2e956fa4e99"/>
    <p:sldId xmlns:r="http://schemas.openxmlformats.org/officeDocument/2006/relationships" id="258" r:id="Rc6e4fdc1a4e047be"/>
    <p:sldId xmlns:r="http://schemas.openxmlformats.org/officeDocument/2006/relationships" id="259" r:id="Rd23da72f577e40c7"/>
    <p:sldId xmlns:r="http://schemas.openxmlformats.org/officeDocument/2006/relationships" id="260" r:id="R9498d46fcf8f4f62"/>
    <p:sldId xmlns:r="http://schemas.openxmlformats.org/officeDocument/2006/relationships" id="261" r:id="Re7c13cfc8929464f"/>
    <p:sldId xmlns:r="http://schemas.openxmlformats.org/officeDocument/2006/relationships" id="262" r:id="Raa2f2262317242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37da1eca54db6" /><Relationship Type="http://schemas.openxmlformats.org/officeDocument/2006/relationships/slide" Target="/ppt/slides/slide1.xml" Id="R876035a828ff487a" /><Relationship Type="http://schemas.openxmlformats.org/officeDocument/2006/relationships/slide" Target="/ppt/slides/slide2.xml" Id="R4d71f2e956fa4e99" /><Relationship Type="http://schemas.openxmlformats.org/officeDocument/2006/relationships/slide" Target="/ppt/slides/slide3.xml" Id="Rc6e4fdc1a4e047be" /><Relationship Type="http://schemas.openxmlformats.org/officeDocument/2006/relationships/slide" Target="/ppt/slides/slide4.xml" Id="Rd23da72f577e40c7" /><Relationship Type="http://schemas.openxmlformats.org/officeDocument/2006/relationships/slide" Target="/ppt/slides/slide5.xml" Id="R9498d46fcf8f4f62" /><Relationship Type="http://schemas.openxmlformats.org/officeDocument/2006/relationships/slide" Target="/ppt/slides/slide6.xml" Id="Re7c13cfc8929464f" /><Relationship Type="http://schemas.openxmlformats.org/officeDocument/2006/relationships/slide" Target="/ppt/slides/slide7.xml" Id="Raa2f2262317242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3f2216db24e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119bc547d47cc" /><Relationship Type="http://schemas.openxmlformats.org/officeDocument/2006/relationships/theme" Target="/ppt/slideMasters/theme/theme1.xml" Id="Rda0ba0547b5d4e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e119bc547d47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aada2c45640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32afa569549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9c95edd874f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ebfc36af940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75759555f46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ef55d25e84c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479135f8347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MALICA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233 856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2 429 065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36 819 203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39 530 937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Andersen, Krohnegården 164B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5146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tor@propago.no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979 925 832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MALICA AS</a:t>
            </a:r>
          </a:p>
        </p:txBody>
      </p:sp>
    </p:spTree>
  </p:cSld>
  <p:clrMapOvr>
    <a:masterClrMapping xmlns:a="http://schemas.openxmlformats.org/drawingml/2006/main"/>
  </p:clrMapOvr>
</p:sld>
</file>