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2619e603eb4c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a66e84dd2b4cdd"/>
  </p:sldMasterIdLst>
  <p:sldIdLst>
    <p:sldId xmlns:r="http://schemas.openxmlformats.org/officeDocument/2006/relationships" id="256" r:id="R2e4cef3ec52a4c91"/>
    <p:sldId xmlns:r="http://schemas.openxmlformats.org/officeDocument/2006/relationships" id="257" r:id="Re80c5c3ff2d54cd0"/>
    <p:sldId xmlns:r="http://schemas.openxmlformats.org/officeDocument/2006/relationships" id="258" r:id="Rc866ddc143f5426d"/>
    <p:sldId xmlns:r="http://schemas.openxmlformats.org/officeDocument/2006/relationships" id="259" r:id="R26d17abd65bb456f"/>
    <p:sldId xmlns:r="http://schemas.openxmlformats.org/officeDocument/2006/relationships" id="260" r:id="R23493a4981c845d2"/>
    <p:sldId xmlns:r="http://schemas.openxmlformats.org/officeDocument/2006/relationships" id="261" r:id="R3da89cf7d8484eab"/>
    <p:sldId xmlns:r="http://schemas.openxmlformats.org/officeDocument/2006/relationships" id="262" r:id="R3bd78625e557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66e84dd2b4cdd" /><Relationship Type="http://schemas.openxmlformats.org/officeDocument/2006/relationships/slide" Target="/ppt/slides/slide1.xml" Id="R2e4cef3ec52a4c91" /><Relationship Type="http://schemas.openxmlformats.org/officeDocument/2006/relationships/slide" Target="/ppt/slides/slide2.xml" Id="Re80c5c3ff2d54cd0" /><Relationship Type="http://schemas.openxmlformats.org/officeDocument/2006/relationships/slide" Target="/ppt/slides/slide3.xml" Id="Rc866ddc143f5426d" /><Relationship Type="http://schemas.openxmlformats.org/officeDocument/2006/relationships/slide" Target="/ppt/slides/slide4.xml" Id="R26d17abd65bb456f" /><Relationship Type="http://schemas.openxmlformats.org/officeDocument/2006/relationships/slide" Target="/ppt/slides/slide5.xml" Id="R23493a4981c845d2" /><Relationship Type="http://schemas.openxmlformats.org/officeDocument/2006/relationships/slide" Target="/ppt/slides/slide6.xml" Id="R3da89cf7d8484eab" /><Relationship Type="http://schemas.openxmlformats.org/officeDocument/2006/relationships/slide" Target="/ppt/slides/slide7.xml" Id="R3bd78625e557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87f6509924a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0319a10ce4257" /><Relationship Type="http://schemas.openxmlformats.org/officeDocument/2006/relationships/theme" Target="/ppt/slideMasters/theme/theme1.xml" Id="R905a3f20931f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20319a10ce42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114739a99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a32747686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1327c538244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24b1df48b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fda3aac4a47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6eae5894e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bcf2589a6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VALLDAL GRØNT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VALLDAL GRØNT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16 232 846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HÅKON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FUGLEM JAN OLE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JANGAARD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ARNE ØYVIND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URI RAYMOND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